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6858000" cx="12192000"/>
  <p:notesSz cx="6858000" cy="9144000"/>
  <p:embeddedFontLst>
    <p:embeddedFont>
      <p:font typeface="Open Sans Light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B585ABB-BEA2-4EB5-8FBC-4827865DEBC6}">
  <a:tblStyle styleId="{CB585ABB-BEA2-4EB5-8FBC-4827865DEBC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8E8"/>
          </a:solidFill>
        </a:fill>
      </a:tcStyle>
    </a:wholeTbl>
    <a:band1H>
      <a:tcTxStyle b="off" i="off"/>
      <a:tcStyle>
        <a:fill>
          <a:solidFill>
            <a:srgbClr val="CDCEC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CECF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Light-bold.fntdata"/><Relationship Id="rId61" Type="http://schemas.openxmlformats.org/officeDocument/2006/relationships/font" Target="fonts/OpenSansLight-regular.fntdata"/><Relationship Id="rId20" Type="http://schemas.openxmlformats.org/officeDocument/2006/relationships/slide" Target="slides/slide14.xml"/><Relationship Id="rId64" Type="http://schemas.openxmlformats.org/officeDocument/2006/relationships/font" Target="fonts/OpenSansLight-boldItalic.fntdata"/><Relationship Id="rId63" Type="http://schemas.openxmlformats.org/officeDocument/2006/relationships/font" Target="fonts/OpenSansLight-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bold.fntdata"/><Relationship Id="rId21" Type="http://schemas.openxmlformats.org/officeDocument/2006/relationships/slide" Target="slides/slide15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8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Shape 57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Shape 60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Shape 63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Shape 64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Shape 65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Shape 67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Shape 69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Shape 70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Shape 72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Shape 77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Shape 77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Shape 79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Shape 80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Shape 81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Shape 84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Shape 85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Shape 86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Shape 87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Shape 90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Shape 91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Shape 93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ko-KR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 – Creative &amp; Free PowerPoint Templates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tered Alchemy : handmade journals"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10111"/>
          <a:stretch/>
        </p:blipFill>
        <p:spPr>
          <a:xfrm flipH="1">
            <a:off x="3444571" y="-3"/>
            <a:ext cx="59727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 flipH="1">
            <a:off x="0" y="1"/>
            <a:ext cx="9595474" cy="6858000"/>
          </a:xfrm>
          <a:custGeom>
            <a:pathLst>
              <a:path extrusionOk="0" h="6858000" w="9595474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cubicBezTo>
                  <a:pt x="692231" y="688658"/>
                  <a:pt x="691936" y="686435"/>
                  <a:pt x="691345" y="683895"/>
                </a:cubicBezTo>
                <a:cubicBezTo>
                  <a:pt x="691049" y="681355"/>
                  <a:pt x="691049" y="678815"/>
                  <a:pt x="690754" y="676275"/>
                </a:cubicBezTo>
                <a:lnTo>
                  <a:pt x="690754" y="669290"/>
                </a:lnTo>
                <a:lnTo>
                  <a:pt x="690754" y="661988"/>
                </a:lnTo>
                <a:cubicBezTo>
                  <a:pt x="691049" y="659448"/>
                  <a:pt x="691049" y="656908"/>
                  <a:pt x="691345" y="654368"/>
                </a:cubicBezTo>
                <a:cubicBezTo>
                  <a:pt x="691640" y="652145"/>
                  <a:pt x="692231" y="649605"/>
                  <a:pt x="692527" y="647383"/>
                </a:cubicBezTo>
                <a:cubicBezTo>
                  <a:pt x="693118" y="644843"/>
                  <a:pt x="693414" y="642620"/>
                  <a:pt x="694005" y="640080"/>
                </a:cubicBezTo>
                <a:cubicBezTo>
                  <a:pt x="694596" y="637858"/>
                  <a:pt x="695187" y="635318"/>
                  <a:pt x="695778" y="633095"/>
                </a:cubicBezTo>
                <a:cubicBezTo>
                  <a:pt x="696665" y="630555"/>
                  <a:pt x="697256" y="628333"/>
                  <a:pt x="698143" y="625793"/>
                </a:cubicBezTo>
                <a:cubicBezTo>
                  <a:pt x="699030" y="623570"/>
                  <a:pt x="699916" y="621030"/>
                  <a:pt x="700803" y="618808"/>
                </a:cubicBezTo>
                <a:cubicBezTo>
                  <a:pt x="701985" y="616585"/>
                  <a:pt x="702872" y="614363"/>
                  <a:pt x="704054" y="612140"/>
                </a:cubicBezTo>
                <a:cubicBezTo>
                  <a:pt x="705237" y="609918"/>
                  <a:pt x="706419" y="608013"/>
                  <a:pt x="707601" y="605790"/>
                </a:cubicBezTo>
                <a:lnTo>
                  <a:pt x="712035" y="599123"/>
                </a:lnTo>
                <a:cubicBezTo>
                  <a:pt x="713513" y="596900"/>
                  <a:pt x="714695" y="594995"/>
                  <a:pt x="716173" y="592773"/>
                </a:cubicBezTo>
                <a:cubicBezTo>
                  <a:pt x="717946" y="590868"/>
                  <a:pt x="719424" y="588963"/>
                  <a:pt x="721198" y="587058"/>
                </a:cubicBezTo>
                <a:lnTo>
                  <a:pt x="726518" y="581343"/>
                </a:lnTo>
                <a:cubicBezTo>
                  <a:pt x="727996" y="579755"/>
                  <a:pt x="729769" y="578485"/>
                  <a:pt x="731247" y="576898"/>
                </a:cubicBezTo>
                <a:cubicBezTo>
                  <a:pt x="732725" y="575310"/>
                  <a:pt x="734498" y="574040"/>
                  <a:pt x="735976" y="572453"/>
                </a:cubicBezTo>
                <a:cubicBezTo>
                  <a:pt x="737750" y="571183"/>
                  <a:pt x="739227" y="570230"/>
                  <a:pt x="741001" y="568960"/>
                </a:cubicBezTo>
                <a:cubicBezTo>
                  <a:pt x="742774" y="567690"/>
                  <a:pt x="744252" y="566738"/>
                  <a:pt x="746026" y="565468"/>
                </a:cubicBezTo>
                <a:cubicBezTo>
                  <a:pt x="747799" y="564515"/>
                  <a:pt x="749277" y="563245"/>
                  <a:pt x="751050" y="562293"/>
                </a:cubicBezTo>
                <a:cubicBezTo>
                  <a:pt x="752824" y="561023"/>
                  <a:pt x="754597" y="560070"/>
                  <a:pt x="756371" y="558800"/>
                </a:cubicBezTo>
                <a:cubicBezTo>
                  <a:pt x="758144" y="558165"/>
                  <a:pt x="759918" y="557213"/>
                  <a:pt x="761691" y="556578"/>
                </a:cubicBezTo>
                <a:cubicBezTo>
                  <a:pt x="763760" y="555625"/>
                  <a:pt x="765533" y="554990"/>
                  <a:pt x="767602" y="554038"/>
                </a:cubicBezTo>
                <a:cubicBezTo>
                  <a:pt x="769376" y="553403"/>
                  <a:pt x="771149" y="552450"/>
                  <a:pt x="772923" y="551815"/>
                </a:cubicBezTo>
                <a:cubicBezTo>
                  <a:pt x="774992" y="551180"/>
                  <a:pt x="776765" y="550545"/>
                  <a:pt x="778834" y="549910"/>
                </a:cubicBezTo>
                <a:cubicBezTo>
                  <a:pt x="780608" y="549593"/>
                  <a:pt x="782677" y="548958"/>
                  <a:pt x="784450" y="548640"/>
                </a:cubicBezTo>
                <a:cubicBezTo>
                  <a:pt x="786224" y="548323"/>
                  <a:pt x="788293" y="547688"/>
                  <a:pt x="790066" y="547370"/>
                </a:cubicBezTo>
                <a:lnTo>
                  <a:pt x="795977" y="546418"/>
                </a:lnTo>
                <a:cubicBezTo>
                  <a:pt x="798046" y="546100"/>
                  <a:pt x="800115" y="546100"/>
                  <a:pt x="802184" y="545783"/>
                </a:cubicBezTo>
                <a:cubicBezTo>
                  <a:pt x="803958" y="545783"/>
                  <a:pt x="806027" y="545465"/>
                  <a:pt x="807800" y="545465"/>
                </a:cubicBezTo>
                <a:cubicBezTo>
                  <a:pt x="809869" y="545148"/>
                  <a:pt x="811938" y="545148"/>
                  <a:pt x="814007" y="544830"/>
                </a:cubicBezTo>
                <a:cubicBezTo>
                  <a:pt x="815781" y="545148"/>
                  <a:pt x="817850" y="545148"/>
                  <a:pt x="819623" y="545465"/>
                </a:cubicBezTo>
                <a:cubicBezTo>
                  <a:pt x="821692" y="545465"/>
                  <a:pt x="823761" y="545783"/>
                  <a:pt x="825830" y="545783"/>
                </a:cubicBezTo>
                <a:cubicBezTo>
                  <a:pt x="827604" y="546100"/>
                  <a:pt x="829673" y="546100"/>
                  <a:pt x="831446" y="546418"/>
                </a:cubicBezTo>
                <a:lnTo>
                  <a:pt x="837358" y="547370"/>
                </a:lnTo>
                <a:cubicBezTo>
                  <a:pt x="839131" y="547688"/>
                  <a:pt x="841200" y="548323"/>
                  <a:pt x="842974" y="548640"/>
                </a:cubicBezTo>
                <a:cubicBezTo>
                  <a:pt x="845042" y="548958"/>
                  <a:pt x="846816" y="549593"/>
                  <a:pt x="848885" y="549910"/>
                </a:cubicBezTo>
                <a:cubicBezTo>
                  <a:pt x="850658" y="550545"/>
                  <a:pt x="852727" y="551180"/>
                  <a:pt x="854501" y="551815"/>
                </a:cubicBezTo>
                <a:cubicBezTo>
                  <a:pt x="856274" y="552450"/>
                  <a:pt x="858343" y="553403"/>
                  <a:pt x="860117" y="554038"/>
                </a:cubicBezTo>
                <a:cubicBezTo>
                  <a:pt x="861890" y="554990"/>
                  <a:pt x="863959" y="555625"/>
                  <a:pt x="865733" y="556578"/>
                </a:cubicBezTo>
                <a:cubicBezTo>
                  <a:pt x="867506" y="557213"/>
                  <a:pt x="869280" y="558165"/>
                  <a:pt x="871053" y="558800"/>
                </a:cubicBezTo>
                <a:cubicBezTo>
                  <a:pt x="872826" y="560070"/>
                  <a:pt x="874600" y="561023"/>
                  <a:pt x="876373" y="562293"/>
                </a:cubicBezTo>
                <a:cubicBezTo>
                  <a:pt x="878147" y="563245"/>
                  <a:pt x="879624" y="564515"/>
                  <a:pt x="881398" y="565468"/>
                </a:cubicBezTo>
                <a:cubicBezTo>
                  <a:pt x="883171" y="566738"/>
                  <a:pt x="884945" y="567690"/>
                  <a:pt x="886718" y="568960"/>
                </a:cubicBezTo>
                <a:cubicBezTo>
                  <a:pt x="888196" y="570230"/>
                  <a:pt x="889970" y="571183"/>
                  <a:pt x="891447" y="572453"/>
                </a:cubicBezTo>
                <a:cubicBezTo>
                  <a:pt x="892925" y="574040"/>
                  <a:pt x="894699" y="575310"/>
                  <a:pt x="896177" y="576898"/>
                </a:cubicBezTo>
                <a:cubicBezTo>
                  <a:pt x="897654" y="578485"/>
                  <a:pt x="899428" y="579755"/>
                  <a:pt x="900906" y="581343"/>
                </a:cubicBezTo>
                <a:lnTo>
                  <a:pt x="1431459" y="1111568"/>
                </a:lnTo>
                <a:lnTo>
                  <a:pt x="2394731" y="2074863"/>
                </a:lnTo>
                <a:cubicBezTo>
                  <a:pt x="2396208" y="2076450"/>
                  <a:pt x="2397686" y="2077720"/>
                  <a:pt x="2399164" y="2079308"/>
                </a:cubicBezTo>
                <a:cubicBezTo>
                  <a:pt x="2400938" y="2080578"/>
                  <a:pt x="2402415" y="2082165"/>
                  <a:pt x="2404189" y="2083435"/>
                </a:cubicBezTo>
                <a:cubicBezTo>
                  <a:pt x="2405667" y="2084705"/>
                  <a:pt x="2407440" y="2085975"/>
                  <a:pt x="2408918" y="2087245"/>
                </a:cubicBezTo>
                <a:cubicBezTo>
                  <a:pt x="2410692" y="2088515"/>
                  <a:pt x="2412169" y="2089468"/>
                  <a:pt x="2413943" y="2090738"/>
                </a:cubicBezTo>
                <a:cubicBezTo>
                  <a:pt x="2415716" y="2091690"/>
                  <a:pt x="2417490" y="2092960"/>
                  <a:pt x="2419263" y="2093913"/>
                </a:cubicBezTo>
                <a:lnTo>
                  <a:pt x="2424583" y="2096770"/>
                </a:lnTo>
                <a:cubicBezTo>
                  <a:pt x="2426357" y="2097723"/>
                  <a:pt x="2428426" y="2098675"/>
                  <a:pt x="2430199" y="2099628"/>
                </a:cubicBezTo>
                <a:cubicBezTo>
                  <a:pt x="2431973" y="2100263"/>
                  <a:pt x="2433746" y="2101215"/>
                  <a:pt x="2435520" y="2101850"/>
                </a:cubicBezTo>
                <a:cubicBezTo>
                  <a:pt x="2437293" y="2102485"/>
                  <a:pt x="2439362" y="2103438"/>
                  <a:pt x="2441136" y="2104073"/>
                </a:cubicBezTo>
                <a:cubicBezTo>
                  <a:pt x="2443205" y="2104708"/>
                  <a:pt x="2444978" y="2105025"/>
                  <a:pt x="2447047" y="2105660"/>
                </a:cubicBezTo>
                <a:cubicBezTo>
                  <a:pt x="2448820" y="2106295"/>
                  <a:pt x="2450889" y="2106930"/>
                  <a:pt x="2452663" y="2107565"/>
                </a:cubicBezTo>
                <a:lnTo>
                  <a:pt x="2458574" y="2108518"/>
                </a:lnTo>
                <a:cubicBezTo>
                  <a:pt x="2460348" y="2108835"/>
                  <a:pt x="2462417" y="2109470"/>
                  <a:pt x="2464190" y="2109788"/>
                </a:cubicBezTo>
                <a:cubicBezTo>
                  <a:pt x="2465964" y="2110105"/>
                  <a:pt x="2468033" y="2110105"/>
                  <a:pt x="2469806" y="2110423"/>
                </a:cubicBezTo>
                <a:cubicBezTo>
                  <a:pt x="2471875" y="2110423"/>
                  <a:pt x="2473944" y="2110740"/>
                  <a:pt x="2476013" y="2110740"/>
                </a:cubicBezTo>
                <a:cubicBezTo>
                  <a:pt x="2478082" y="2110740"/>
                  <a:pt x="2479856" y="2111058"/>
                  <a:pt x="2481925" y="2111058"/>
                </a:cubicBezTo>
                <a:cubicBezTo>
                  <a:pt x="2483994" y="2111058"/>
                  <a:pt x="2485767" y="2110740"/>
                  <a:pt x="2487836" y="2110740"/>
                </a:cubicBezTo>
                <a:cubicBezTo>
                  <a:pt x="2489905" y="2110740"/>
                  <a:pt x="2491678" y="2110423"/>
                  <a:pt x="2493747" y="2110423"/>
                </a:cubicBezTo>
                <a:cubicBezTo>
                  <a:pt x="2495521" y="2110105"/>
                  <a:pt x="2497590" y="2110105"/>
                  <a:pt x="2499363" y="2109788"/>
                </a:cubicBezTo>
                <a:cubicBezTo>
                  <a:pt x="2501432" y="2109470"/>
                  <a:pt x="2503501" y="2108835"/>
                  <a:pt x="2505570" y="2108518"/>
                </a:cubicBezTo>
                <a:lnTo>
                  <a:pt x="2511186" y="2107565"/>
                </a:lnTo>
                <a:cubicBezTo>
                  <a:pt x="2513255" y="2106930"/>
                  <a:pt x="2515029" y="2106295"/>
                  <a:pt x="2517098" y="2105660"/>
                </a:cubicBezTo>
                <a:cubicBezTo>
                  <a:pt x="2518871" y="2105025"/>
                  <a:pt x="2520940" y="2104708"/>
                  <a:pt x="2522714" y="2104073"/>
                </a:cubicBezTo>
                <a:cubicBezTo>
                  <a:pt x="2524487" y="2103438"/>
                  <a:pt x="2526260" y="2102485"/>
                  <a:pt x="2528034" y="2101850"/>
                </a:cubicBezTo>
                <a:cubicBezTo>
                  <a:pt x="2530103" y="2101215"/>
                  <a:pt x="2531876" y="2100263"/>
                  <a:pt x="2533945" y="2099628"/>
                </a:cubicBezTo>
                <a:lnTo>
                  <a:pt x="2539266" y="2096770"/>
                </a:lnTo>
                <a:cubicBezTo>
                  <a:pt x="2541039" y="2095818"/>
                  <a:pt x="2542517" y="2094865"/>
                  <a:pt x="2544290" y="2093913"/>
                </a:cubicBezTo>
                <a:cubicBezTo>
                  <a:pt x="2546064" y="2092960"/>
                  <a:pt x="2547837" y="2091690"/>
                  <a:pt x="2549611" y="2090738"/>
                </a:cubicBezTo>
                <a:cubicBezTo>
                  <a:pt x="2551384" y="2089468"/>
                  <a:pt x="2552862" y="2088515"/>
                  <a:pt x="2554635" y="2087245"/>
                </a:cubicBezTo>
                <a:cubicBezTo>
                  <a:pt x="2556409" y="2085975"/>
                  <a:pt x="2557887" y="2084705"/>
                  <a:pt x="2559660" y="2083435"/>
                </a:cubicBezTo>
                <a:cubicBezTo>
                  <a:pt x="2561138" y="2082165"/>
                  <a:pt x="2562912" y="2080578"/>
                  <a:pt x="2564389" y="2079308"/>
                </a:cubicBezTo>
                <a:cubicBezTo>
                  <a:pt x="2565867" y="2077720"/>
                  <a:pt x="2567641" y="2076450"/>
                  <a:pt x="2569119" y="2074863"/>
                </a:cubicBezTo>
                <a:cubicBezTo>
                  <a:pt x="2570596" y="2073275"/>
                  <a:pt x="2571779" y="2071688"/>
                  <a:pt x="2573257" y="2070100"/>
                </a:cubicBezTo>
                <a:lnTo>
                  <a:pt x="2577395" y="2065655"/>
                </a:lnTo>
                <a:cubicBezTo>
                  <a:pt x="2578577" y="2064068"/>
                  <a:pt x="2580055" y="2062163"/>
                  <a:pt x="2581237" y="2060575"/>
                </a:cubicBezTo>
                <a:cubicBezTo>
                  <a:pt x="2582419" y="2058988"/>
                  <a:pt x="2583602" y="2057083"/>
                  <a:pt x="2584784" y="2055495"/>
                </a:cubicBezTo>
                <a:cubicBezTo>
                  <a:pt x="2585966" y="2053908"/>
                  <a:pt x="2586853" y="2052003"/>
                  <a:pt x="2588035" y="2050415"/>
                </a:cubicBezTo>
                <a:cubicBezTo>
                  <a:pt x="2588922" y="2048510"/>
                  <a:pt x="2590104" y="2046923"/>
                  <a:pt x="2590991" y="2045018"/>
                </a:cubicBezTo>
                <a:cubicBezTo>
                  <a:pt x="2591878" y="2043113"/>
                  <a:pt x="2592764" y="2041525"/>
                  <a:pt x="2593651" y="2039620"/>
                </a:cubicBezTo>
                <a:cubicBezTo>
                  <a:pt x="2594538" y="2037715"/>
                  <a:pt x="2595129" y="2036128"/>
                  <a:pt x="2596016" y="2034223"/>
                </a:cubicBezTo>
                <a:cubicBezTo>
                  <a:pt x="2596607" y="2032318"/>
                  <a:pt x="2597494" y="2030413"/>
                  <a:pt x="2598085" y="2028508"/>
                </a:cubicBezTo>
                <a:lnTo>
                  <a:pt x="2599858" y="2022793"/>
                </a:lnTo>
                <a:cubicBezTo>
                  <a:pt x="2600449" y="2020888"/>
                  <a:pt x="2600745" y="2018983"/>
                  <a:pt x="2601336" y="2017078"/>
                </a:cubicBezTo>
                <a:cubicBezTo>
                  <a:pt x="2601927" y="2015173"/>
                  <a:pt x="2602223" y="2013268"/>
                  <a:pt x="2602814" y="2011363"/>
                </a:cubicBezTo>
                <a:cubicBezTo>
                  <a:pt x="2603109" y="2009458"/>
                  <a:pt x="2603701" y="2007553"/>
                  <a:pt x="2603996" y="2005648"/>
                </a:cubicBezTo>
                <a:cubicBezTo>
                  <a:pt x="2604292" y="2003743"/>
                  <a:pt x="2604292" y="2001520"/>
                  <a:pt x="2604587" y="1999615"/>
                </a:cubicBezTo>
                <a:cubicBezTo>
                  <a:pt x="2604587" y="1997710"/>
                  <a:pt x="2604883" y="1995488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883" y="1979930"/>
                  <a:pt x="2604587" y="1978025"/>
                  <a:pt x="2604587" y="1976120"/>
                </a:cubicBezTo>
                <a:cubicBezTo>
                  <a:pt x="2604292" y="1974215"/>
                  <a:pt x="2604292" y="1971993"/>
                  <a:pt x="2603996" y="1970088"/>
                </a:cubicBezTo>
                <a:cubicBezTo>
                  <a:pt x="2603701" y="1968183"/>
                  <a:pt x="2603109" y="1966278"/>
                  <a:pt x="2602814" y="1964373"/>
                </a:cubicBezTo>
                <a:cubicBezTo>
                  <a:pt x="2602223" y="1962468"/>
                  <a:pt x="2601927" y="1960563"/>
                  <a:pt x="2601336" y="1958658"/>
                </a:cubicBezTo>
                <a:cubicBezTo>
                  <a:pt x="2600745" y="1956753"/>
                  <a:pt x="2600449" y="1954530"/>
                  <a:pt x="2599858" y="1952625"/>
                </a:cubicBezTo>
                <a:lnTo>
                  <a:pt x="2598085" y="1946910"/>
                </a:lnTo>
                <a:cubicBezTo>
                  <a:pt x="2597494" y="1945005"/>
                  <a:pt x="2596607" y="1943100"/>
                  <a:pt x="2596016" y="1941195"/>
                </a:cubicBezTo>
                <a:cubicBezTo>
                  <a:pt x="2595129" y="1939290"/>
                  <a:pt x="2594538" y="1937703"/>
                  <a:pt x="2593651" y="1935798"/>
                </a:cubicBezTo>
                <a:cubicBezTo>
                  <a:pt x="2592764" y="1933893"/>
                  <a:pt x="2591878" y="1932305"/>
                  <a:pt x="2590991" y="1930400"/>
                </a:cubicBezTo>
                <a:cubicBezTo>
                  <a:pt x="2590104" y="1928495"/>
                  <a:pt x="2588922" y="1926908"/>
                  <a:pt x="2588035" y="1925003"/>
                </a:cubicBezTo>
                <a:cubicBezTo>
                  <a:pt x="2586853" y="1923415"/>
                  <a:pt x="2585966" y="1921510"/>
                  <a:pt x="2584784" y="1919923"/>
                </a:cubicBezTo>
                <a:lnTo>
                  <a:pt x="2581237" y="1915160"/>
                </a:lnTo>
                <a:cubicBezTo>
                  <a:pt x="2580055" y="1913573"/>
                  <a:pt x="2578577" y="1911668"/>
                  <a:pt x="2577395" y="1910080"/>
                </a:cubicBezTo>
                <a:cubicBezTo>
                  <a:pt x="2575917" y="1908493"/>
                  <a:pt x="2574734" y="1906905"/>
                  <a:pt x="2573257" y="1905318"/>
                </a:cubicBezTo>
                <a:cubicBezTo>
                  <a:pt x="2571779" y="1903730"/>
                  <a:pt x="2570596" y="1902143"/>
                  <a:pt x="2569119" y="1900555"/>
                </a:cubicBez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cubicBezTo>
                  <a:pt x="1262983" y="593408"/>
                  <a:pt x="1261505" y="591503"/>
                  <a:pt x="1260322" y="589915"/>
                </a:cubicBezTo>
                <a:cubicBezTo>
                  <a:pt x="1259140" y="588328"/>
                  <a:pt x="1257958" y="586423"/>
                  <a:pt x="1256776" y="584835"/>
                </a:cubicBezTo>
                <a:cubicBezTo>
                  <a:pt x="1255593" y="583248"/>
                  <a:pt x="1254707" y="581343"/>
                  <a:pt x="1253524" y="579755"/>
                </a:cubicBezTo>
                <a:cubicBezTo>
                  <a:pt x="1252638" y="577850"/>
                  <a:pt x="1251751" y="576263"/>
                  <a:pt x="1250864" y="574358"/>
                </a:cubicBezTo>
                <a:cubicBezTo>
                  <a:pt x="1249977" y="572453"/>
                  <a:pt x="1248795" y="570865"/>
                  <a:pt x="1247908" y="568960"/>
                </a:cubicBezTo>
                <a:cubicBezTo>
                  <a:pt x="1247317" y="567055"/>
                  <a:pt x="1246431" y="565468"/>
                  <a:pt x="1245839" y="563563"/>
                </a:cubicBezTo>
                <a:cubicBezTo>
                  <a:pt x="1244953" y="561658"/>
                  <a:pt x="1244361" y="559753"/>
                  <a:pt x="1243475" y="557848"/>
                </a:cubicBezTo>
                <a:lnTo>
                  <a:pt x="1241701" y="552133"/>
                </a:lnTo>
                <a:lnTo>
                  <a:pt x="1239928" y="546418"/>
                </a:lnTo>
                <a:cubicBezTo>
                  <a:pt x="1239632" y="544513"/>
                  <a:pt x="1239041" y="542608"/>
                  <a:pt x="1238746" y="540703"/>
                </a:cubicBezTo>
                <a:lnTo>
                  <a:pt x="1237859" y="534988"/>
                </a:lnTo>
                <a:cubicBezTo>
                  <a:pt x="1237563" y="532765"/>
                  <a:pt x="1237268" y="530860"/>
                  <a:pt x="1236972" y="528638"/>
                </a:cubicBezTo>
                <a:cubicBezTo>
                  <a:pt x="1236972" y="526733"/>
                  <a:pt x="1236677" y="524828"/>
                  <a:pt x="1236677" y="522923"/>
                </a:cubicBezTo>
                <a:cubicBezTo>
                  <a:pt x="1236677" y="521018"/>
                  <a:pt x="1236381" y="518795"/>
                  <a:pt x="1236381" y="516890"/>
                </a:cubicBezTo>
                <a:cubicBezTo>
                  <a:pt x="1236381" y="514985"/>
                  <a:pt x="1236677" y="513080"/>
                  <a:pt x="1236677" y="511175"/>
                </a:cubicBezTo>
                <a:cubicBezTo>
                  <a:pt x="1236677" y="509270"/>
                  <a:pt x="1236972" y="507365"/>
                  <a:pt x="1236972" y="505460"/>
                </a:cubicBezTo>
                <a:cubicBezTo>
                  <a:pt x="1237268" y="503555"/>
                  <a:pt x="1237563" y="501333"/>
                  <a:pt x="1237859" y="499428"/>
                </a:cubicBezTo>
                <a:lnTo>
                  <a:pt x="1238746" y="493713"/>
                </a:lnTo>
                <a:cubicBezTo>
                  <a:pt x="1239041" y="491808"/>
                  <a:pt x="1239632" y="489585"/>
                  <a:pt x="1239928" y="487680"/>
                </a:cubicBezTo>
                <a:lnTo>
                  <a:pt x="1241701" y="481965"/>
                </a:lnTo>
                <a:lnTo>
                  <a:pt x="1243475" y="476250"/>
                </a:lnTo>
                <a:cubicBezTo>
                  <a:pt x="1244361" y="474345"/>
                  <a:pt x="1244953" y="472440"/>
                  <a:pt x="1245839" y="470535"/>
                </a:cubicBezTo>
                <a:cubicBezTo>
                  <a:pt x="1246431" y="468630"/>
                  <a:pt x="1247317" y="467043"/>
                  <a:pt x="1247908" y="465138"/>
                </a:cubicBezTo>
                <a:cubicBezTo>
                  <a:pt x="1248795" y="463233"/>
                  <a:pt x="1249977" y="461645"/>
                  <a:pt x="1250864" y="459740"/>
                </a:cubicBezTo>
                <a:cubicBezTo>
                  <a:pt x="1251751" y="457835"/>
                  <a:pt x="1252638" y="456248"/>
                  <a:pt x="1253524" y="454343"/>
                </a:cubicBezTo>
                <a:cubicBezTo>
                  <a:pt x="1254707" y="452755"/>
                  <a:pt x="1255593" y="450850"/>
                  <a:pt x="1256776" y="449263"/>
                </a:cubicBezTo>
                <a:lnTo>
                  <a:pt x="1260322" y="444500"/>
                </a:lnTo>
                <a:cubicBezTo>
                  <a:pt x="1261505" y="442913"/>
                  <a:pt x="1262983" y="441008"/>
                  <a:pt x="1264165" y="439420"/>
                </a:cubicBezTo>
                <a:cubicBezTo>
                  <a:pt x="1265643" y="437833"/>
                  <a:pt x="1266825" y="436245"/>
                  <a:pt x="1268303" y="434658"/>
                </a:cubicBezTo>
                <a:lnTo>
                  <a:pt x="1272736" y="429895"/>
                </a:lnTo>
                <a:cubicBezTo>
                  <a:pt x="1274214" y="428625"/>
                  <a:pt x="1275988" y="427038"/>
                  <a:pt x="1277466" y="425768"/>
                </a:cubicBezTo>
                <a:cubicBezTo>
                  <a:pt x="1278944" y="424180"/>
                  <a:pt x="1280421" y="422910"/>
                  <a:pt x="1281899" y="421323"/>
                </a:cubicBezTo>
                <a:cubicBezTo>
                  <a:pt x="1283673" y="420053"/>
                  <a:pt x="1285151" y="419100"/>
                  <a:pt x="1286924" y="417830"/>
                </a:cubicBezTo>
                <a:cubicBezTo>
                  <a:pt x="1288697" y="416560"/>
                  <a:pt x="1290175" y="415608"/>
                  <a:pt x="1291949" y="414338"/>
                </a:cubicBezTo>
                <a:cubicBezTo>
                  <a:pt x="1293722" y="413068"/>
                  <a:pt x="1295200" y="412115"/>
                  <a:pt x="1296973" y="410845"/>
                </a:cubicBezTo>
                <a:cubicBezTo>
                  <a:pt x="1298747" y="409893"/>
                  <a:pt x="1300816" y="408940"/>
                  <a:pt x="1302589" y="407988"/>
                </a:cubicBezTo>
                <a:lnTo>
                  <a:pt x="1307910" y="405130"/>
                </a:lnTo>
                <a:cubicBezTo>
                  <a:pt x="1309683" y="404495"/>
                  <a:pt x="1311457" y="403543"/>
                  <a:pt x="1313230" y="402908"/>
                </a:cubicBezTo>
                <a:cubicBezTo>
                  <a:pt x="1315003" y="402273"/>
                  <a:pt x="1317072" y="401638"/>
                  <a:pt x="1318846" y="401003"/>
                </a:cubicBezTo>
                <a:cubicBezTo>
                  <a:pt x="1320915" y="400368"/>
                  <a:pt x="1322688" y="399733"/>
                  <a:pt x="1324757" y="399098"/>
                </a:cubicBezTo>
                <a:cubicBezTo>
                  <a:pt x="1326531" y="398463"/>
                  <a:pt x="1328600" y="397828"/>
                  <a:pt x="1330373" y="397193"/>
                </a:cubicBez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cubicBezTo>
                  <a:pt x="1349881" y="394335"/>
                  <a:pt x="1351950" y="394018"/>
                  <a:pt x="1353723" y="394018"/>
                </a:cubicBezTo>
                <a:cubicBezTo>
                  <a:pt x="1355792" y="394018"/>
                  <a:pt x="1357861" y="393700"/>
                  <a:pt x="1359930" y="393700"/>
                </a:cubicBezTo>
                <a:cubicBezTo>
                  <a:pt x="1361704" y="393700"/>
                  <a:pt x="1363773" y="394018"/>
                  <a:pt x="1365546" y="394018"/>
                </a:cubicBezTo>
                <a:cubicBezTo>
                  <a:pt x="1367615" y="394018"/>
                  <a:pt x="1369389" y="394335"/>
                  <a:pt x="1371458" y="394335"/>
                </a:cubicBez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cubicBezTo>
                  <a:pt x="1390966" y="397828"/>
                  <a:pt x="1392739" y="398463"/>
                  <a:pt x="1394808" y="399098"/>
                </a:cubicBezTo>
                <a:cubicBezTo>
                  <a:pt x="1396581" y="399733"/>
                  <a:pt x="1398650" y="400368"/>
                  <a:pt x="1400424" y="401003"/>
                </a:cubicBezTo>
                <a:cubicBezTo>
                  <a:pt x="1402493" y="401638"/>
                  <a:pt x="1404266" y="402273"/>
                  <a:pt x="1406335" y="402908"/>
                </a:cubicBezTo>
                <a:cubicBezTo>
                  <a:pt x="1408109" y="403543"/>
                  <a:pt x="1409882" y="404495"/>
                  <a:pt x="1411656" y="405130"/>
                </a:cubicBezTo>
                <a:lnTo>
                  <a:pt x="1416976" y="407988"/>
                </a:lnTo>
                <a:lnTo>
                  <a:pt x="1422296" y="410845"/>
                </a:lnTo>
                <a:cubicBezTo>
                  <a:pt x="1424070" y="412115"/>
                  <a:pt x="1425843" y="413068"/>
                  <a:pt x="1427617" y="414338"/>
                </a:cubicBezTo>
                <a:cubicBezTo>
                  <a:pt x="1429390" y="415608"/>
                  <a:pt x="1430868" y="416560"/>
                  <a:pt x="1432641" y="417830"/>
                </a:cubicBezTo>
                <a:cubicBezTo>
                  <a:pt x="1434415" y="419100"/>
                  <a:pt x="1435893" y="420053"/>
                  <a:pt x="1437666" y="421323"/>
                </a:cubicBezTo>
                <a:cubicBezTo>
                  <a:pt x="1439144" y="422910"/>
                  <a:pt x="1440622" y="424180"/>
                  <a:pt x="1442100" y="425768"/>
                </a:cubicBezTo>
                <a:cubicBezTo>
                  <a:pt x="1443578" y="427038"/>
                  <a:pt x="1445351" y="428625"/>
                  <a:pt x="1446829" y="429895"/>
                </a:cubicBezTo>
                <a:lnTo>
                  <a:pt x="1907036" y="890270"/>
                </a:lnTo>
                <a:lnTo>
                  <a:pt x="2165662" y="1148715"/>
                </a:lnTo>
                <a:cubicBezTo>
                  <a:pt x="2167140" y="1150303"/>
                  <a:pt x="2168913" y="1151573"/>
                  <a:pt x="2170391" y="1153160"/>
                </a:cubicBezTo>
                <a:cubicBezTo>
                  <a:pt x="2172164" y="1154430"/>
                  <a:pt x="2173642" y="1156018"/>
                  <a:pt x="2175416" y="1157288"/>
                </a:cubicBezTo>
                <a:cubicBezTo>
                  <a:pt x="2176893" y="1158558"/>
                  <a:pt x="2178667" y="1159828"/>
                  <a:pt x="2180145" y="1161098"/>
                </a:cubicBezTo>
                <a:cubicBezTo>
                  <a:pt x="2181918" y="1162368"/>
                  <a:pt x="2183396" y="1163320"/>
                  <a:pt x="2185170" y="1164590"/>
                </a:cubicBezTo>
                <a:cubicBezTo>
                  <a:pt x="2186943" y="1165543"/>
                  <a:pt x="2188716" y="1166813"/>
                  <a:pt x="2190490" y="1167765"/>
                </a:cubicBezTo>
                <a:lnTo>
                  <a:pt x="2195810" y="1170623"/>
                </a:lnTo>
                <a:lnTo>
                  <a:pt x="2201130" y="1173480"/>
                </a:lnTo>
                <a:cubicBezTo>
                  <a:pt x="2202904" y="1174433"/>
                  <a:pt x="2204973" y="1175068"/>
                  <a:pt x="2206746" y="1176020"/>
                </a:cubicBezTo>
                <a:cubicBezTo>
                  <a:pt x="2208520" y="1176655"/>
                  <a:pt x="2210589" y="1177290"/>
                  <a:pt x="2212362" y="1177925"/>
                </a:cubicBezTo>
                <a:cubicBezTo>
                  <a:pt x="2214136" y="1178560"/>
                  <a:pt x="2215909" y="1179513"/>
                  <a:pt x="2217683" y="1180148"/>
                </a:cubicBezTo>
                <a:cubicBezTo>
                  <a:pt x="2219752" y="1180465"/>
                  <a:pt x="2221525" y="1181100"/>
                  <a:pt x="2223594" y="1181418"/>
                </a:cubicBezTo>
                <a:cubicBezTo>
                  <a:pt x="2225663" y="1181735"/>
                  <a:pt x="2227436" y="1182370"/>
                  <a:pt x="2229505" y="1182688"/>
                </a:cubicBezTo>
                <a:lnTo>
                  <a:pt x="2235417" y="1183640"/>
                </a:lnTo>
                <a:cubicBezTo>
                  <a:pt x="2237190" y="1183958"/>
                  <a:pt x="2239259" y="1183958"/>
                  <a:pt x="2241033" y="1184275"/>
                </a:cubicBezTo>
                <a:cubicBezTo>
                  <a:pt x="2243102" y="1184275"/>
                  <a:pt x="2245171" y="1184593"/>
                  <a:pt x="2247240" y="1184593"/>
                </a:cubicBezTo>
                <a:cubicBezTo>
                  <a:pt x="2249013" y="1184910"/>
                  <a:pt x="2251082" y="1184910"/>
                  <a:pt x="2252856" y="1185228"/>
                </a:cubicBezTo>
                <a:cubicBezTo>
                  <a:pt x="2254925" y="1184910"/>
                  <a:pt x="2256994" y="1184910"/>
                  <a:pt x="2259063" y="1184593"/>
                </a:cubicBezTo>
                <a:cubicBezTo>
                  <a:pt x="2260836" y="1184593"/>
                  <a:pt x="2262905" y="1184275"/>
                  <a:pt x="2264679" y="1184275"/>
                </a:cubicBezTo>
                <a:cubicBezTo>
                  <a:pt x="2266748" y="1183958"/>
                  <a:pt x="2268521" y="1183958"/>
                  <a:pt x="2270590" y="1183640"/>
                </a:cubicBezTo>
                <a:lnTo>
                  <a:pt x="2276797" y="1182688"/>
                </a:lnTo>
                <a:cubicBezTo>
                  <a:pt x="2278571" y="1182370"/>
                  <a:pt x="2280640" y="1181735"/>
                  <a:pt x="2282413" y="1181418"/>
                </a:cubicBezTo>
                <a:cubicBezTo>
                  <a:pt x="2284186" y="1181100"/>
                  <a:pt x="2286255" y="1180465"/>
                  <a:pt x="2288029" y="1180148"/>
                </a:cubicBezTo>
                <a:cubicBezTo>
                  <a:pt x="2290098" y="1179513"/>
                  <a:pt x="2291871" y="1178560"/>
                  <a:pt x="2293940" y="1177925"/>
                </a:cubicBezTo>
                <a:lnTo>
                  <a:pt x="2299261" y="1176020"/>
                </a:lnTo>
                <a:cubicBezTo>
                  <a:pt x="2301034" y="1175068"/>
                  <a:pt x="2302807" y="1174433"/>
                  <a:pt x="2304581" y="1173480"/>
                </a:cubicBezTo>
                <a:cubicBezTo>
                  <a:pt x="2306650" y="1172528"/>
                  <a:pt x="2308423" y="1171575"/>
                  <a:pt x="2310492" y="1170623"/>
                </a:cubicBezTo>
                <a:cubicBezTo>
                  <a:pt x="2312266" y="1169670"/>
                  <a:pt x="2313744" y="1168718"/>
                  <a:pt x="2315517" y="1167765"/>
                </a:cubicBezTo>
                <a:cubicBezTo>
                  <a:pt x="2317291" y="1166813"/>
                  <a:pt x="2319064" y="1165543"/>
                  <a:pt x="2320837" y="1164590"/>
                </a:cubicBezTo>
                <a:cubicBezTo>
                  <a:pt x="2322611" y="1163320"/>
                  <a:pt x="2324089" y="1162368"/>
                  <a:pt x="2325862" y="1161098"/>
                </a:cubicBezTo>
                <a:cubicBezTo>
                  <a:pt x="2327636" y="1159828"/>
                  <a:pt x="2329113" y="1158558"/>
                  <a:pt x="2330887" y="1157288"/>
                </a:cubicBezTo>
                <a:cubicBezTo>
                  <a:pt x="2332365" y="1156018"/>
                  <a:pt x="2334138" y="1154430"/>
                  <a:pt x="2335616" y="1153160"/>
                </a:cubicBezTo>
                <a:cubicBezTo>
                  <a:pt x="2337094" y="1151573"/>
                  <a:pt x="2338867" y="1150303"/>
                  <a:pt x="2340345" y="1148715"/>
                </a:cubicBezTo>
                <a:lnTo>
                  <a:pt x="2344483" y="1144270"/>
                </a:lnTo>
                <a:cubicBezTo>
                  <a:pt x="2345961" y="1142683"/>
                  <a:pt x="2347143" y="1141095"/>
                  <a:pt x="2348621" y="1139508"/>
                </a:cubicBezTo>
                <a:cubicBezTo>
                  <a:pt x="2349804" y="1137920"/>
                  <a:pt x="2351281" y="1136015"/>
                  <a:pt x="2352464" y="1134428"/>
                </a:cubicBezTo>
                <a:cubicBezTo>
                  <a:pt x="2353646" y="1132840"/>
                  <a:pt x="2354828" y="1130935"/>
                  <a:pt x="2356011" y="1129348"/>
                </a:cubicBezTo>
                <a:cubicBezTo>
                  <a:pt x="2357193" y="1127760"/>
                  <a:pt x="2358080" y="1125855"/>
                  <a:pt x="2359262" y="1124268"/>
                </a:cubicBezTo>
                <a:cubicBezTo>
                  <a:pt x="2360149" y="1122363"/>
                  <a:pt x="2361331" y="1120775"/>
                  <a:pt x="2362218" y="1118870"/>
                </a:cubicBezTo>
                <a:cubicBezTo>
                  <a:pt x="2363104" y="1116965"/>
                  <a:pt x="2363695" y="1115378"/>
                  <a:pt x="2364582" y="1113473"/>
                </a:cubicBezTo>
                <a:cubicBezTo>
                  <a:pt x="2365469" y="1111568"/>
                  <a:pt x="2366356" y="1109980"/>
                  <a:pt x="2367242" y="1108075"/>
                </a:cubicBezTo>
                <a:cubicBezTo>
                  <a:pt x="2367833" y="1106170"/>
                  <a:pt x="2368720" y="1104265"/>
                  <a:pt x="2369311" y="1102360"/>
                </a:cubicBezTo>
                <a:lnTo>
                  <a:pt x="2371085" y="1096645"/>
                </a:lnTo>
                <a:cubicBezTo>
                  <a:pt x="2371676" y="1094740"/>
                  <a:pt x="2371972" y="1092835"/>
                  <a:pt x="2372563" y="1090930"/>
                </a:cubicBezTo>
                <a:cubicBezTo>
                  <a:pt x="2373154" y="1089025"/>
                  <a:pt x="2373449" y="1087120"/>
                  <a:pt x="2374041" y="1085215"/>
                </a:cubicBezTo>
                <a:cubicBezTo>
                  <a:pt x="2374336" y="1083310"/>
                  <a:pt x="2374927" y="1081405"/>
                  <a:pt x="2375223" y="1079500"/>
                </a:cubicBezTo>
                <a:cubicBezTo>
                  <a:pt x="2375518" y="1077595"/>
                  <a:pt x="2375518" y="1075690"/>
                  <a:pt x="2375814" y="1073785"/>
                </a:cubicBezTo>
                <a:cubicBezTo>
                  <a:pt x="2375814" y="1071880"/>
                  <a:pt x="2376110" y="1069658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110" y="1053783"/>
                  <a:pt x="2375814" y="1051878"/>
                  <a:pt x="2375814" y="1049973"/>
                </a:cubicBezTo>
                <a:cubicBezTo>
                  <a:pt x="2375518" y="1048068"/>
                  <a:pt x="2375518" y="1045845"/>
                  <a:pt x="2375223" y="1043940"/>
                </a:cubicBezTo>
                <a:cubicBezTo>
                  <a:pt x="2374927" y="1042035"/>
                  <a:pt x="2374336" y="1040130"/>
                  <a:pt x="2374041" y="1038225"/>
                </a:cubicBezTo>
                <a:cubicBezTo>
                  <a:pt x="2373449" y="1036320"/>
                  <a:pt x="2373154" y="1034415"/>
                  <a:pt x="2372563" y="1032510"/>
                </a:cubicBezTo>
                <a:cubicBezTo>
                  <a:pt x="2371972" y="1030605"/>
                  <a:pt x="2371676" y="1028700"/>
                  <a:pt x="2371085" y="1026795"/>
                </a:cubicBezTo>
                <a:lnTo>
                  <a:pt x="2369311" y="1021080"/>
                </a:lnTo>
                <a:cubicBezTo>
                  <a:pt x="2368720" y="1019175"/>
                  <a:pt x="2367833" y="1017588"/>
                  <a:pt x="2367242" y="1015683"/>
                </a:cubicBezTo>
                <a:cubicBezTo>
                  <a:pt x="2366356" y="1013778"/>
                  <a:pt x="2365469" y="1011555"/>
                  <a:pt x="2364582" y="1009650"/>
                </a:cubicBezTo>
                <a:cubicBezTo>
                  <a:pt x="2363695" y="1007745"/>
                  <a:pt x="2363104" y="1006158"/>
                  <a:pt x="2362218" y="1004253"/>
                </a:cubicBezTo>
                <a:cubicBezTo>
                  <a:pt x="2361331" y="1002348"/>
                  <a:pt x="2360149" y="1000760"/>
                  <a:pt x="2359262" y="998855"/>
                </a:cubicBezTo>
                <a:cubicBezTo>
                  <a:pt x="2358080" y="997268"/>
                  <a:pt x="2357193" y="995680"/>
                  <a:pt x="2356011" y="994093"/>
                </a:cubicBezTo>
                <a:cubicBezTo>
                  <a:pt x="2354828" y="992505"/>
                  <a:pt x="2353646" y="990600"/>
                  <a:pt x="2352464" y="989013"/>
                </a:cubicBezTo>
                <a:cubicBezTo>
                  <a:pt x="2351281" y="987425"/>
                  <a:pt x="2349804" y="985520"/>
                  <a:pt x="2348621" y="983933"/>
                </a:cubicBezTo>
                <a:cubicBezTo>
                  <a:pt x="2347143" y="982345"/>
                  <a:pt x="2345961" y="980758"/>
                  <a:pt x="2344483" y="979170"/>
                </a:cubicBez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cubicBezTo>
                  <a:pt x="1986249" y="620078"/>
                  <a:pt x="1984771" y="618490"/>
                  <a:pt x="1983589" y="616903"/>
                </a:cubicBezTo>
                <a:cubicBezTo>
                  <a:pt x="1982111" y="615315"/>
                  <a:pt x="1980929" y="613728"/>
                  <a:pt x="1979451" y="612140"/>
                </a:cubicBezTo>
                <a:cubicBezTo>
                  <a:pt x="1978269" y="610553"/>
                  <a:pt x="1977086" y="608648"/>
                  <a:pt x="1975904" y="607060"/>
                </a:cubicBezTo>
                <a:cubicBezTo>
                  <a:pt x="1974722" y="605155"/>
                  <a:pt x="1973835" y="603568"/>
                  <a:pt x="1972653" y="601663"/>
                </a:cubicBezTo>
                <a:cubicBezTo>
                  <a:pt x="1971766" y="599758"/>
                  <a:pt x="1970879" y="598170"/>
                  <a:pt x="1969993" y="596265"/>
                </a:cubicBezTo>
                <a:cubicBezTo>
                  <a:pt x="1969106" y="594360"/>
                  <a:pt x="1967924" y="592773"/>
                  <a:pt x="1967037" y="590868"/>
                </a:cubicBezTo>
                <a:cubicBezTo>
                  <a:pt x="1966446" y="588963"/>
                  <a:pt x="1965559" y="587375"/>
                  <a:pt x="1964968" y="585470"/>
                </a:cubicBezTo>
                <a:cubicBezTo>
                  <a:pt x="1964081" y="583565"/>
                  <a:pt x="1963490" y="581660"/>
                  <a:pt x="1962603" y="579755"/>
                </a:cubicBezTo>
                <a:cubicBezTo>
                  <a:pt x="1962012" y="577850"/>
                  <a:pt x="1961421" y="576263"/>
                  <a:pt x="1960830" y="574358"/>
                </a:cubicBezTo>
                <a:lnTo>
                  <a:pt x="1959056" y="568643"/>
                </a:lnTo>
                <a:cubicBezTo>
                  <a:pt x="1958761" y="566738"/>
                  <a:pt x="1958465" y="564515"/>
                  <a:pt x="1958170" y="562610"/>
                </a:cubicBezTo>
                <a:cubicBezTo>
                  <a:pt x="1957874" y="560705"/>
                  <a:pt x="1957283" y="558800"/>
                  <a:pt x="1956987" y="556895"/>
                </a:cubicBezTo>
                <a:cubicBezTo>
                  <a:pt x="1956692" y="554990"/>
                  <a:pt x="1956692" y="553085"/>
                  <a:pt x="1956396" y="551180"/>
                </a:cubicBezTo>
                <a:cubicBezTo>
                  <a:pt x="1956101" y="548958"/>
                  <a:pt x="1956101" y="547053"/>
                  <a:pt x="1955805" y="544830"/>
                </a:cubicBezTo>
                <a:lnTo>
                  <a:pt x="1955805" y="539115"/>
                </a:lnTo>
                <a:lnTo>
                  <a:pt x="1955805" y="533083"/>
                </a:lnTo>
                <a:cubicBezTo>
                  <a:pt x="1956101" y="531178"/>
                  <a:pt x="1956101" y="529273"/>
                  <a:pt x="1956396" y="527368"/>
                </a:cubicBezTo>
                <a:cubicBezTo>
                  <a:pt x="1956692" y="525463"/>
                  <a:pt x="1956692" y="523558"/>
                  <a:pt x="1956987" y="521653"/>
                </a:cubicBezTo>
                <a:cubicBezTo>
                  <a:pt x="1957283" y="519748"/>
                  <a:pt x="1957874" y="517525"/>
                  <a:pt x="1958170" y="515620"/>
                </a:cubicBezTo>
                <a:cubicBezTo>
                  <a:pt x="1958465" y="513715"/>
                  <a:pt x="1958761" y="511493"/>
                  <a:pt x="1959056" y="509588"/>
                </a:cubicBezTo>
                <a:lnTo>
                  <a:pt x="1960830" y="503873"/>
                </a:lnTo>
                <a:lnTo>
                  <a:pt x="1962603" y="498158"/>
                </a:lnTo>
                <a:cubicBezTo>
                  <a:pt x="1963490" y="496253"/>
                  <a:pt x="1964081" y="494665"/>
                  <a:pt x="1964968" y="492760"/>
                </a:cubicBezTo>
                <a:cubicBezTo>
                  <a:pt x="1965559" y="490855"/>
                  <a:pt x="1966446" y="489268"/>
                  <a:pt x="1967037" y="487363"/>
                </a:cubicBezTo>
                <a:cubicBezTo>
                  <a:pt x="1967924" y="485458"/>
                  <a:pt x="1969106" y="483553"/>
                  <a:pt x="1969993" y="481648"/>
                </a:cubicBezTo>
                <a:cubicBezTo>
                  <a:pt x="1970879" y="480060"/>
                  <a:pt x="1971766" y="478155"/>
                  <a:pt x="1972653" y="476568"/>
                </a:cubicBezTo>
                <a:cubicBezTo>
                  <a:pt x="1973835" y="474663"/>
                  <a:pt x="1974722" y="473075"/>
                  <a:pt x="1975904" y="471170"/>
                </a:cubicBezTo>
                <a:lnTo>
                  <a:pt x="1979451" y="466408"/>
                </a:lnTo>
                <a:cubicBezTo>
                  <a:pt x="1980929" y="464820"/>
                  <a:pt x="1982111" y="462915"/>
                  <a:pt x="1983589" y="461328"/>
                </a:cubicBezTo>
                <a:cubicBezTo>
                  <a:pt x="1984771" y="459740"/>
                  <a:pt x="1986249" y="458153"/>
                  <a:pt x="1987431" y="456565"/>
                </a:cubicBezTo>
                <a:lnTo>
                  <a:pt x="1991865" y="451803"/>
                </a:lnTo>
                <a:cubicBezTo>
                  <a:pt x="1993343" y="450533"/>
                  <a:pt x="1995116" y="448945"/>
                  <a:pt x="1996594" y="447675"/>
                </a:cubicBezTo>
                <a:cubicBezTo>
                  <a:pt x="1998072" y="446405"/>
                  <a:pt x="1999550" y="444818"/>
                  <a:pt x="2001028" y="443548"/>
                </a:cubicBezTo>
                <a:cubicBezTo>
                  <a:pt x="2002801" y="442278"/>
                  <a:pt x="2004279" y="441008"/>
                  <a:pt x="2006052" y="439738"/>
                </a:cubicBezTo>
                <a:cubicBezTo>
                  <a:pt x="2007826" y="438468"/>
                  <a:pt x="2009304" y="437515"/>
                  <a:pt x="2011077" y="436245"/>
                </a:cubicBezTo>
                <a:cubicBezTo>
                  <a:pt x="2012851" y="434975"/>
                  <a:pt x="2014329" y="434023"/>
                  <a:pt x="2016102" y="432753"/>
                </a:cubicBezTo>
                <a:cubicBezTo>
                  <a:pt x="2017875" y="431800"/>
                  <a:pt x="2019944" y="430848"/>
                  <a:pt x="2021718" y="429895"/>
                </a:cubicBezTo>
                <a:cubicBezTo>
                  <a:pt x="2023491" y="428943"/>
                  <a:pt x="2025265" y="428308"/>
                  <a:pt x="2027038" y="427355"/>
                </a:cubicBezTo>
                <a:cubicBezTo>
                  <a:pt x="2028812" y="426403"/>
                  <a:pt x="2030881" y="425768"/>
                  <a:pt x="2032654" y="424815"/>
                </a:cubicBezTo>
                <a:cubicBezTo>
                  <a:pt x="2034427" y="424180"/>
                  <a:pt x="2036496" y="423545"/>
                  <a:pt x="2038270" y="422910"/>
                </a:cubicBezTo>
                <a:cubicBezTo>
                  <a:pt x="2040043" y="422275"/>
                  <a:pt x="2042112" y="421640"/>
                  <a:pt x="2043886" y="421005"/>
                </a:cubicBezTo>
                <a:cubicBezTo>
                  <a:pt x="2045659" y="420688"/>
                  <a:pt x="2047728" y="420053"/>
                  <a:pt x="2049502" y="419735"/>
                </a:cubicBezTo>
                <a:cubicBezTo>
                  <a:pt x="2051571" y="419100"/>
                  <a:pt x="2053344" y="418783"/>
                  <a:pt x="2055413" y="418148"/>
                </a:cubicBezTo>
                <a:lnTo>
                  <a:pt x="2061029" y="417195"/>
                </a:lnTo>
                <a:lnTo>
                  <a:pt x="2067236" y="416243"/>
                </a:lnTo>
                <a:cubicBezTo>
                  <a:pt x="2069009" y="416243"/>
                  <a:pt x="2071078" y="415925"/>
                  <a:pt x="2072852" y="415925"/>
                </a:cubicBezTo>
                <a:lnTo>
                  <a:pt x="2079059" y="415925"/>
                </a:lnTo>
                <a:lnTo>
                  <a:pt x="2084970" y="415925"/>
                </a:lnTo>
                <a:cubicBezTo>
                  <a:pt x="2087039" y="415925"/>
                  <a:pt x="2088813" y="416243"/>
                  <a:pt x="2090882" y="416243"/>
                </a:cubicBezTo>
                <a:lnTo>
                  <a:pt x="2096793" y="417195"/>
                </a:lnTo>
                <a:lnTo>
                  <a:pt x="2102409" y="418148"/>
                </a:lnTo>
                <a:cubicBezTo>
                  <a:pt x="2104478" y="418783"/>
                  <a:pt x="2106252" y="419100"/>
                  <a:pt x="2108321" y="419735"/>
                </a:cubicBezTo>
                <a:cubicBezTo>
                  <a:pt x="2110094" y="420053"/>
                  <a:pt x="2112163" y="420688"/>
                  <a:pt x="2113936" y="421005"/>
                </a:cubicBezTo>
                <a:cubicBezTo>
                  <a:pt x="2115710" y="421640"/>
                  <a:pt x="2117779" y="422275"/>
                  <a:pt x="2119552" y="422910"/>
                </a:cubicBezTo>
                <a:cubicBezTo>
                  <a:pt x="2121621" y="423545"/>
                  <a:pt x="2123395" y="424180"/>
                  <a:pt x="2125464" y="424815"/>
                </a:cubicBezTo>
                <a:cubicBezTo>
                  <a:pt x="2127237" y="425768"/>
                  <a:pt x="2129011" y="426403"/>
                  <a:pt x="2130784" y="427355"/>
                </a:cubicBezTo>
                <a:cubicBezTo>
                  <a:pt x="2132558" y="428308"/>
                  <a:pt x="2134331" y="428943"/>
                  <a:pt x="2136104" y="429895"/>
                </a:cubicBezTo>
                <a:cubicBezTo>
                  <a:pt x="2137878" y="430848"/>
                  <a:pt x="2139947" y="431800"/>
                  <a:pt x="2141720" y="432753"/>
                </a:cubicBezTo>
                <a:cubicBezTo>
                  <a:pt x="2143494" y="434023"/>
                  <a:pt x="2144972" y="434975"/>
                  <a:pt x="2146745" y="436245"/>
                </a:cubicBezTo>
                <a:cubicBezTo>
                  <a:pt x="2148518" y="437515"/>
                  <a:pt x="2150292" y="438468"/>
                  <a:pt x="2152065" y="439738"/>
                </a:cubicBezTo>
                <a:cubicBezTo>
                  <a:pt x="2153543" y="441008"/>
                  <a:pt x="2155317" y="442278"/>
                  <a:pt x="2156795" y="443548"/>
                </a:cubicBezTo>
                <a:cubicBezTo>
                  <a:pt x="2158568" y="444818"/>
                  <a:pt x="2160046" y="446405"/>
                  <a:pt x="2161819" y="447675"/>
                </a:cubicBezTo>
                <a:cubicBezTo>
                  <a:pt x="2163297" y="448945"/>
                  <a:pt x="2164479" y="450533"/>
                  <a:pt x="2165957" y="451803"/>
                </a:cubicBezTo>
                <a:lnTo>
                  <a:pt x="2966073" y="1251903"/>
                </a:lnTo>
                <a:lnTo>
                  <a:pt x="5612631" y="3898583"/>
                </a:lnTo>
                <a:cubicBezTo>
                  <a:pt x="5614109" y="3900170"/>
                  <a:pt x="5615882" y="3901758"/>
                  <a:pt x="5617360" y="3903345"/>
                </a:cubicBezTo>
                <a:cubicBezTo>
                  <a:pt x="5618838" y="3904933"/>
                  <a:pt x="5620021" y="3906838"/>
                  <a:pt x="5621498" y="3908425"/>
                </a:cubicBezTo>
                <a:cubicBezTo>
                  <a:pt x="5622680" y="3910013"/>
                  <a:pt x="5624158" y="3911918"/>
                  <a:pt x="5625341" y="3913505"/>
                </a:cubicBezTo>
                <a:cubicBezTo>
                  <a:pt x="5626523" y="3915093"/>
                  <a:pt x="5627705" y="3916998"/>
                  <a:pt x="5628888" y="3918585"/>
                </a:cubicBezTo>
                <a:cubicBezTo>
                  <a:pt x="5630070" y="3920173"/>
                  <a:pt x="5630957" y="3921760"/>
                  <a:pt x="5632139" y="3923348"/>
                </a:cubicBezTo>
                <a:cubicBezTo>
                  <a:pt x="5633025" y="3925253"/>
                  <a:pt x="5634208" y="3926840"/>
                  <a:pt x="5635094" y="3928745"/>
                </a:cubicBezTo>
                <a:cubicBezTo>
                  <a:pt x="5635982" y="3930650"/>
                  <a:pt x="5637163" y="3932555"/>
                  <a:pt x="5638050" y="3934460"/>
                </a:cubicBezTo>
                <a:cubicBezTo>
                  <a:pt x="5638937" y="3936365"/>
                  <a:pt x="5639528" y="3937953"/>
                  <a:pt x="5640415" y="3939858"/>
                </a:cubicBezTo>
                <a:cubicBezTo>
                  <a:pt x="5641006" y="3941763"/>
                  <a:pt x="5641893" y="3943985"/>
                  <a:pt x="5642484" y="3945890"/>
                </a:cubicBezTo>
                <a:lnTo>
                  <a:pt x="5644257" y="3951605"/>
                </a:lnTo>
                <a:cubicBezTo>
                  <a:pt x="5644849" y="3953510"/>
                  <a:pt x="5645144" y="3955415"/>
                  <a:pt x="5645735" y="3957320"/>
                </a:cubicBezTo>
                <a:cubicBezTo>
                  <a:pt x="5646327" y="3959225"/>
                  <a:pt x="5646622" y="3961448"/>
                  <a:pt x="5647213" y="3963353"/>
                </a:cubicBezTo>
                <a:lnTo>
                  <a:pt x="5648100" y="3969068"/>
                </a:lnTo>
                <a:cubicBezTo>
                  <a:pt x="5648396" y="3970973"/>
                  <a:pt x="5648396" y="3973195"/>
                  <a:pt x="5648691" y="3975100"/>
                </a:cubicBezTo>
                <a:cubicBezTo>
                  <a:pt x="5648986" y="3977005"/>
                  <a:pt x="5648986" y="3978910"/>
                  <a:pt x="5649282" y="3980815"/>
                </a:cubicBezTo>
                <a:lnTo>
                  <a:pt x="5649282" y="3987165"/>
                </a:lnTo>
                <a:lnTo>
                  <a:pt x="5649282" y="3992880"/>
                </a:lnTo>
                <a:cubicBezTo>
                  <a:pt x="5648986" y="3994785"/>
                  <a:pt x="5648986" y="3997008"/>
                  <a:pt x="5648691" y="3998913"/>
                </a:cubicBezTo>
                <a:cubicBezTo>
                  <a:pt x="5648396" y="4000818"/>
                  <a:pt x="5648396" y="4003040"/>
                  <a:pt x="5648100" y="4004945"/>
                </a:cubicBezTo>
                <a:lnTo>
                  <a:pt x="5647213" y="4010660"/>
                </a:lnTo>
                <a:cubicBezTo>
                  <a:pt x="5646622" y="4012565"/>
                  <a:pt x="5646327" y="4014470"/>
                  <a:pt x="5645735" y="4016375"/>
                </a:cubicBezTo>
                <a:cubicBezTo>
                  <a:pt x="5645144" y="4018598"/>
                  <a:pt x="5644849" y="4020503"/>
                  <a:pt x="5644257" y="4022725"/>
                </a:cubicBezTo>
                <a:lnTo>
                  <a:pt x="5642484" y="4028440"/>
                </a:lnTo>
                <a:cubicBezTo>
                  <a:pt x="5641893" y="4030345"/>
                  <a:pt x="5641006" y="4031933"/>
                  <a:pt x="5640415" y="4033838"/>
                </a:cubicBezTo>
                <a:cubicBezTo>
                  <a:pt x="5639528" y="4035743"/>
                  <a:pt x="5638937" y="4037648"/>
                  <a:pt x="5638050" y="4039553"/>
                </a:cubicBezTo>
                <a:cubicBezTo>
                  <a:pt x="5637163" y="4041458"/>
                  <a:pt x="5635982" y="4043045"/>
                  <a:pt x="5635094" y="4044950"/>
                </a:cubicBezTo>
                <a:cubicBezTo>
                  <a:pt x="5634208" y="4046855"/>
                  <a:pt x="5633025" y="4048443"/>
                  <a:pt x="5632139" y="4050348"/>
                </a:cubicBezTo>
                <a:cubicBezTo>
                  <a:pt x="5630957" y="4052253"/>
                  <a:pt x="5630070" y="4053840"/>
                  <a:pt x="5628888" y="4055745"/>
                </a:cubicBezTo>
                <a:cubicBezTo>
                  <a:pt x="5627705" y="4057333"/>
                  <a:pt x="5626523" y="4059238"/>
                  <a:pt x="5625341" y="4060825"/>
                </a:cubicBezTo>
                <a:cubicBezTo>
                  <a:pt x="5624158" y="4062413"/>
                  <a:pt x="5622680" y="4064000"/>
                  <a:pt x="5621498" y="4065588"/>
                </a:cubicBezTo>
                <a:cubicBezTo>
                  <a:pt x="5620021" y="4067175"/>
                  <a:pt x="5618838" y="4068763"/>
                  <a:pt x="5617360" y="4070350"/>
                </a:cubicBezTo>
                <a:cubicBezTo>
                  <a:pt x="5615882" y="4071938"/>
                  <a:pt x="5614109" y="4073525"/>
                  <a:pt x="5612631" y="4075113"/>
                </a:cubicBezTo>
                <a:lnTo>
                  <a:pt x="5608198" y="4079875"/>
                </a:lnTo>
                <a:cubicBezTo>
                  <a:pt x="5606719" y="4081145"/>
                  <a:pt x="5604946" y="4082415"/>
                  <a:pt x="5603468" y="4083685"/>
                </a:cubicBezTo>
                <a:cubicBezTo>
                  <a:pt x="5601695" y="4084955"/>
                  <a:pt x="5600217" y="4086225"/>
                  <a:pt x="5598443" y="4087495"/>
                </a:cubicBezTo>
                <a:cubicBezTo>
                  <a:pt x="5596670" y="4088765"/>
                  <a:pt x="5595192" y="4090035"/>
                  <a:pt x="5593419" y="4091305"/>
                </a:cubicBezTo>
                <a:cubicBezTo>
                  <a:pt x="5591645" y="4092258"/>
                  <a:pt x="5589872" y="4093528"/>
                  <a:pt x="5588098" y="4094480"/>
                </a:cubicBezTo>
                <a:cubicBezTo>
                  <a:pt x="5586325" y="4095433"/>
                  <a:pt x="5584256" y="4096385"/>
                  <a:pt x="5582482" y="4097338"/>
                </a:cubicBezTo>
                <a:lnTo>
                  <a:pt x="5577162" y="4100195"/>
                </a:lnTo>
                <a:cubicBezTo>
                  <a:pt x="5575389" y="4100830"/>
                  <a:pt x="5573615" y="4101783"/>
                  <a:pt x="5571842" y="4102418"/>
                </a:cubicBezTo>
                <a:cubicBezTo>
                  <a:pt x="5569773" y="4103053"/>
                  <a:pt x="5567999" y="4104005"/>
                  <a:pt x="5565931" y="4104640"/>
                </a:cubicBezTo>
                <a:cubicBezTo>
                  <a:pt x="5564157" y="4105275"/>
                  <a:pt x="5562088" y="4105910"/>
                  <a:pt x="5560315" y="4106545"/>
                </a:cubicBezTo>
                <a:cubicBezTo>
                  <a:pt x="5558542" y="4107180"/>
                  <a:pt x="5556472" y="4107498"/>
                  <a:pt x="5554699" y="4108133"/>
                </a:cubicBezTo>
                <a:cubicBezTo>
                  <a:pt x="5552630" y="4108450"/>
                  <a:pt x="5550561" y="4109085"/>
                  <a:pt x="5548492" y="4109403"/>
                </a:cubicBezTo>
                <a:lnTo>
                  <a:pt x="5542580" y="4110355"/>
                </a:lnTo>
                <a:cubicBezTo>
                  <a:pt x="5540511" y="4110673"/>
                  <a:pt x="5538738" y="4110673"/>
                  <a:pt x="5536669" y="4110990"/>
                </a:cubicBezTo>
                <a:cubicBezTo>
                  <a:pt x="5534600" y="4110990"/>
                  <a:pt x="5532827" y="4111308"/>
                  <a:pt x="5530758" y="4111308"/>
                </a:cubicBezTo>
                <a:cubicBezTo>
                  <a:pt x="5528688" y="4111308"/>
                  <a:pt x="5526915" y="4111625"/>
                  <a:pt x="5524846" y="4111625"/>
                </a:cubicBezTo>
                <a:cubicBezTo>
                  <a:pt x="5522777" y="4111625"/>
                  <a:pt x="5520708" y="4111308"/>
                  <a:pt x="5518639" y="4111308"/>
                </a:cubicBezTo>
                <a:cubicBezTo>
                  <a:pt x="5516866" y="4111308"/>
                  <a:pt x="5514797" y="4110990"/>
                  <a:pt x="5513023" y="4110990"/>
                </a:cubicBezTo>
                <a:cubicBezTo>
                  <a:pt x="5510954" y="4110673"/>
                  <a:pt x="5508885" y="4110673"/>
                  <a:pt x="5506816" y="4110355"/>
                </a:cubicBezTo>
                <a:lnTo>
                  <a:pt x="5501200" y="4109403"/>
                </a:lnTo>
                <a:cubicBezTo>
                  <a:pt x="5499131" y="4109085"/>
                  <a:pt x="5497062" y="4108450"/>
                  <a:pt x="5494993" y="4108133"/>
                </a:cubicBezTo>
                <a:cubicBezTo>
                  <a:pt x="5492924" y="4107498"/>
                  <a:pt x="5491150" y="4107180"/>
                  <a:pt x="5489081" y="4106545"/>
                </a:cubicBezTo>
                <a:cubicBezTo>
                  <a:pt x="5487308" y="4105910"/>
                  <a:pt x="5485239" y="4105275"/>
                  <a:pt x="5483466" y="4104640"/>
                </a:cubicBezTo>
                <a:cubicBezTo>
                  <a:pt x="5481693" y="4104005"/>
                  <a:pt x="5479623" y="4103053"/>
                  <a:pt x="5477850" y="4102418"/>
                </a:cubicBezTo>
                <a:cubicBezTo>
                  <a:pt x="5476076" y="4101783"/>
                  <a:pt x="5474007" y="4100830"/>
                  <a:pt x="5472234" y="4100195"/>
                </a:cubicBezTo>
                <a:lnTo>
                  <a:pt x="5466913" y="4097338"/>
                </a:lnTo>
                <a:lnTo>
                  <a:pt x="5461593" y="4094480"/>
                </a:lnTo>
                <a:cubicBezTo>
                  <a:pt x="5459820" y="4093528"/>
                  <a:pt x="5458046" y="4092258"/>
                  <a:pt x="5456273" y="4091305"/>
                </a:cubicBezTo>
                <a:cubicBezTo>
                  <a:pt x="5454499" y="4090035"/>
                  <a:pt x="5453022" y="4088765"/>
                  <a:pt x="5451248" y="4087495"/>
                </a:cubicBezTo>
                <a:cubicBezTo>
                  <a:pt x="5449475" y="4086225"/>
                  <a:pt x="5447997" y="4084955"/>
                  <a:pt x="5446223" y="4083685"/>
                </a:cubicBezTo>
                <a:cubicBezTo>
                  <a:pt x="5444746" y="4082415"/>
                  <a:pt x="5442973" y="4081145"/>
                  <a:pt x="5441495" y="4079875"/>
                </a:cubicBezTo>
                <a:cubicBezTo>
                  <a:pt x="5440016" y="4078288"/>
                  <a:pt x="5438243" y="4076700"/>
                  <a:pt x="5436765" y="4075113"/>
                </a:cubicBezTo>
                <a:lnTo>
                  <a:pt x="5322379" y="3960813"/>
                </a:lnTo>
                <a:cubicBezTo>
                  <a:pt x="5320901" y="3959225"/>
                  <a:pt x="5319423" y="3957955"/>
                  <a:pt x="5317945" y="3956368"/>
                </a:cubicBezTo>
                <a:cubicBezTo>
                  <a:pt x="5316172" y="3955098"/>
                  <a:pt x="5314694" y="3953510"/>
                  <a:pt x="5312921" y="3952240"/>
                </a:cubicBezTo>
                <a:cubicBezTo>
                  <a:pt x="5311147" y="3950970"/>
                  <a:pt x="5309669" y="3950018"/>
                  <a:pt x="5307896" y="3948748"/>
                </a:cubicBezTo>
                <a:cubicBezTo>
                  <a:pt x="5306122" y="3947478"/>
                  <a:pt x="5304645" y="3946208"/>
                  <a:pt x="5302871" y="3944938"/>
                </a:cubicBezTo>
                <a:cubicBezTo>
                  <a:pt x="5301098" y="3943985"/>
                  <a:pt x="5299029" y="3942715"/>
                  <a:pt x="5297255" y="3941763"/>
                </a:cubicBezTo>
                <a:cubicBezTo>
                  <a:pt x="5295482" y="3940810"/>
                  <a:pt x="5294004" y="3939540"/>
                  <a:pt x="5292230" y="3938588"/>
                </a:cubicBezTo>
                <a:cubicBezTo>
                  <a:pt x="5290457" y="3937635"/>
                  <a:pt x="5288388" y="3937000"/>
                  <a:pt x="5286615" y="3936048"/>
                </a:cubicBezTo>
                <a:cubicBezTo>
                  <a:pt x="5284841" y="3935095"/>
                  <a:pt x="5283068" y="3934460"/>
                  <a:pt x="5281294" y="3933508"/>
                </a:cubicBezTo>
                <a:cubicBezTo>
                  <a:pt x="5279225" y="3932873"/>
                  <a:pt x="5277452" y="3931920"/>
                  <a:pt x="5275383" y="3931285"/>
                </a:cubicBezTo>
                <a:cubicBezTo>
                  <a:pt x="5273609" y="3930650"/>
                  <a:pt x="5271540" y="3930333"/>
                  <a:pt x="5269767" y="3929698"/>
                </a:cubicBezTo>
                <a:cubicBezTo>
                  <a:pt x="5267698" y="3929063"/>
                  <a:pt x="5265924" y="3928428"/>
                  <a:pt x="5263855" y="3927793"/>
                </a:cubicBezTo>
                <a:lnTo>
                  <a:pt x="5257944" y="3926840"/>
                </a:lnTo>
                <a:cubicBezTo>
                  <a:pt x="5255875" y="3926523"/>
                  <a:pt x="5254102" y="3925888"/>
                  <a:pt x="5252033" y="3925570"/>
                </a:cubicBezTo>
                <a:cubicBezTo>
                  <a:pt x="5249964" y="3925253"/>
                  <a:pt x="5248190" y="3925253"/>
                  <a:pt x="5246121" y="3924935"/>
                </a:cubicBezTo>
                <a:cubicBezTo>
                  <a:pt x="5244052" y="3924935"/>
                  <a:pt x="5242279" y="3924618"/>
                  <a:pt x="5240210" y="3924618"/>
                </a:cubicBezTo>
                <a:lnTo>
                  <a:pt x="5234298" y="3924618"/>
                </a:lnTo>
                <a:lnTo>
                  <a:pt x="5228091" y="3924618"/>
                </a:lnTo>
                <a:cubicBezTo>
                  <a:pt x="5226022" y="3924618"/>
                  <a:pt x="5224249" y="3924935"/>
                  <a:pt x="5222180" y="3924935"/>
                </a:cubicBezTo>
                <a:cubicBezTo>
                  <a:pt x="5220111" y="3925253"/>
                  <a:pt x="5218337" y="3925253"/>
                  <a:pt x="5216268" y="3925570"/>
                </a:cubicBezTo>
                <a:cubicBezTo>
                  <a:pt x="5214199" y="3925888"/>
                  <a:pt x="5212426" y="3926523"/>
                  <a:pt x="5210357" y="3926840"/>
                </a:cubicBezTo>
                <a:lnTo>
                  <a:pt x="5204741" y="3927793"/>
                </a:lnTo>
                <a:lnTo>
                  <a:pt x="5198534" y="3929698"/>
                </a:lnTo>
                <a:cubicBezTo>
                  <a:pt x="5196760" y="3930333"/>
                  <a:pt x="5194691" y="3930650"/>
                  <a:pt x="5192918" y="3931285"/>
                </a:cubicBezTo>
                <a:cubicBezTo>
                  <a:pt x="5191145" y="3931920"/>
                  <a:pt x="5189371" y="3932873"/>
                  <a:pt x="5187598" y="3933508"/>
                </a:cubicBezTo>
                <a:cubicBezTo>
                  <a:pt x="5185529" y="3934460"/>
                  <a:pt x="5183755" y="3935095"/>
                  <a:pt x="5181686" y="3936048"/>
                </a:cubicBezTo>
                <a:cubicBezTo>
                  <a:pt x="5179913" y="3937000"/>
                  <a:pt x="5178139" y="3937635"/>
                  <a:pt x="5176366" y="3938588"/>
                </a:cubicBezTo>
                <a:cubicBezTo>
                  <a:pt x="5174593" y="3939540"/>
                  <a:pt x="5172819" y="3940810"/>
                  <a:pt x="5171046" y="3941763"/>
                </a:cubicBezTo>
                <a:cubicBezTo>
                  <a:pt x="5169272" y="3942715"/>
                  <a:pt x="5167203" y="3943985"/>
                  <a:pt x="5165430" y="3944938"/>
                </a:cubicBezTo>
                <a:cubicBezTo>
                  <a:pt x="5163656" y="3946208"/>
                  <a:pt x="5162178" y="3947478"/>
                  <a:pt x="5160405" y="3948748"/>
                </a:cubicBezTo>
                <a:cubicBezTo>
                  <a:pt x="5158632" y="3950018"/>
                  <a:pt x="5157154" y="3950970"/>
                  <a:pt x="5155380" y="3952240"/>
                </a:cubicBezTo>
                <a:cubicBezTo>
                  <a:pt x="5153902" y="3953510"/>
                  <a:pt x="5152425" y="3955098"/>
                  <a:pt x="5150947" y="3956368"/>
                </a:cubicBezTo>
                <a:cubicBezTo>
                  <a:pt x="5149469" y="3957955"/>
                  <a:pt x="5147695" y="3959225"/>
                  <a:pt x="5146218" y="3960813"/>
                </a:cubicBezTo>
                <a:cubicBezTo>
                  <a:pt x="5144740" y="3962400"/>
                  <a:pt x="5142966" y="3963988"/>
                  <a:pt x="5141488" y="3965575"/>
                </a:cubicBezTo>
                <a:cubicBezTo>
                  <a:pt x="5140306" y="3967163"/>
                  <a:pt x="5138828" y="3969068"/>
                  <a:pt x="5137646" y="3970655"/>
                </a:cubicBezTo>
                <a:lnTo>
                  <a:pt x="5133508" y="3975100"/>
                </a:lnTo>
                <a:cubicBezTo>
                  <a:pt x="5132326" y="3977005"/>
                  <a:pt x="5131143" y="3978593"/>
                  <a:pt x="5129961" y="3980498"/>
                </a:cubicBezTo>
                <a:cubicBezTo>
                  <a:pt x="5128779" y="3982085"/>
                  <a:pt x="5127892" y="3983990"/>
                  <a:pt x="5126710" y="3985578"/>
                </a:cubicBezTo>
                <a:cubicBezTo>
                  <a:pt x="5125823" y="3987483"/>
                  <a:pt x="5124641" y="3989070"/>
                  <a:pt x="5123754" y="3990975"/>
                </a:cubicBezTo>
                <a:cubicBezTo>
                  <a:pt x="5122867" y="3992880"/>
                  <a:pt x="5121981" y="3994468"/>
                  <a:pt x="5121094" y="3996373"/>
                </a:cubicBezTo>
                <a:cubicBezTo>
                  <a:pt x="5120207" y="3998278"/>
                  <a:pt x="5119616" y="4000183"/>
                  <a:pt x="5118729" y="4002088"/>
                </a:cubicBezTo>
                <a:cubicBezTo>
                  <a:pt x="5118138" y="4003993"/>
                  <a:pt x="5117251" y="4005898"/>
                  <a:pt x="5116660" y="4007803"/>
                </a:cubicBezTo>
                <a:cubicBezTo>
                  <a:pt x="5116069" y="4009708"/>
                  <a:pt x="5115182" y="4011613"/>
                  <a:pt x="5114591" y="4013518"/>
                </a:cubicBezTo>
                <a:cubicBezTo>
                  <a:pt x="5114000" y="4015423"/>
                  <a:pt x="5113705" y="4017328"/>
                  <a:pt x="5113113" y="4019233"/>
                </a:cubicBezTo>
                <a:cubicBezTo>
                  <a:pt x="5112522" y="4021138"/>
                  <a:pt x="5112227" y="4023360"/>
                  <a:pt x="5111636" y="4025265"/>
                </a:cubicBezTo>
                <a:cubicBezTo>
                  <a:pt x="5111340" y="4027170"/>
                  <a:pt x="5111340" y="4029393"/>
                  <a:pt x="5111044" y="4031298"/>
                </a:cubicBezTo>
                <a:lnTo>
                  <a:pt x="5110158" y="4037013"/>
                </a:lnTo>
                <a:cubicBezTo>
                  <a:pt x="5110158" y="4038918"/>
                  <a:pt x="5109862" y="4041140"/>
                  <a:pt x="5109862" y="4043045"/>
                </a:cubicBezTo>
                <a:cubicBezTo>
                  <a:pt x="5109862" y="4044950"/>
                  <a:pt x="5109567" y="4047173"/>
                  <a:pt x="5109567" y="4049078"/>
                </a:cubicBezTo>
                <a:cubicBezTo>
                  <a:pt x="5109567" y="4050983"/>
                  <a:pt x="5109862" y="4053205"/>
                  <a:pt x="5109862" y="4055110"/>
                </a:cubicBezTo>
                <a:cubicBezTo>
                  <a:pt x="5109862" y="4057015"/>
                  <a:pt x="5110158" y="4059238"/>
                  <a:pt x="5110158" y="4061143"/>
                </a:cubicBezTo>
                <a:lnTo>
                  <a:pt x="5111044" y="4066858"/>
                </a:lnTo>
                <a:cubicBezTo>
                  <a:pt x="5111340" y="4068763"/>
                  <a:pt x="5111340" y="4070985"/>
                  <a:pt x="5111636" y="4072890"/>
                </a:cubicBezTo>
                <a:cubicBezTo>
                  <a:pt x="5112227" y="4074795"/>
                  <a:pt x="5112522" y="4076700"/>
                  <a:pt x="5113113" y="4078605"/>
                </a:cubicBezTo>
                <a:cubicBezTo>
                  <a:pt x="5113705" y="4080510"/>
                  <a:pt x="5114000" y="4082415"/>
                  <a:pt x="5114591" y="4084320"/>
                </a:cubicBezTo>
                <a:cubicBezTo>
                  <a:pt x="5115182" y="4086225"/>
                  <a:pt x="5116069" y="4088130"/>
                  <a:pt x="5116660" y="4090035"/>
                </a:cubicBezTo>
                <a:cubicBezTo>
                  <a:pt x="5117251" y="4091940"/>
                  <a:pt x="5118138" y="4093845"/>
                  <a:pt x="5118729" y="4095750"/>
                </a:cubicBezTo>
                <a:cubicBezTo>
                  <a:pt x="5119616" y="4097655"/>
                  <a:pt x="5120207" y="4099878"/>
                  <a:pt x="5121094" y="4101783"/>
                </a:cubicBezTo>
                <a:cubicBezTo>
                  <a:pt x="5121981" y="4103688"/>
                  <a:pt x="5122867" y="4105275"/>
                  <a:pt x="5123754" y="4107180"/>
                </a:cubicBezTo>
                <a:cubicBezTo>
                  <a:pt x="5124641" y="4109085"/>
                  <a:pt x="5125823" y="4110673"/>
                  <a:pt x="5126710" y="4112578"/>
                </a:cubicBezTo>
                <a:cubicBezTo>
                  <a:pt x="5127892" y="4114483"/>
                  <a:pt x="5128779" y="4116070"/>
                  <a:pt x="5129961" y="4117975"/>
                </a:cubicBezTo>
                <a:lnTo>
                  <a:pt x="5133508" y="4122738"/>
                </a:lnTo>
                <a:cubicBezTo>
                  <a:pt x="5134986" y="4124325"/>
                  <a:pt x="5136168" y="4126230"/>
                  <a:pt x="5137646" y="4127818"/>
                </a:cubicBezTo>
                <a:cubicBezTo>
                  <a:pt x="5138828" y="4129405"/>
                  <a:pt x="5140306" y="4130993"/>
                  <a:pt x="5141488" y="4132580"/>
                </a:cubicBezTo>
                <a:cubicBezTo>
                  <a:pt x="5142966" y="4134168"/>
                  <a:pt x="5144740" y="4135755"/>
                  <a:pt x="5146218" y="4137343"/>
                </a:cubicBezTo>
                <a:lnTo>
                  <a:pt x="5870075" y="4860925"/>
                </a:lnTo>
                <a:lnTo>
                  <a:pt x="5874509" y="4865688"/>
                </a:lnTo>
                <a:cubicBezTo>
                  <a:pt x="5875987" y="4867275"/>
                  <a:pt x="5877168" y="4869180"/>
                  <a:pt x="5878646" y="4870768"/>
                </a:cubicBezTo>
                <a:cubicBezTo>
                  <a:pt x="5879829" y="4872355"/>
                  <a:pt x="5881307" y="4874260"/>
                  <a:pt x="5882489" y="4875848"/>
                </a:cubicBezTo>
                <a:cubicBezTo>
                  <a:pt x="5883671" y="4877435"/>
                  <a:pt x="5884854" y="4879340"/>
                  <a:pt x="5886036" y="4880928"/>
                </a:cubicBezTo>
                <a:cubicBezTo>
                  <a:pt x="5887218" y="4882515"/>
                  <a:pt x="5888105" y="4884103"/>
                  <a:pt x="5889287" y="4885690"/>
                </a:cubicBezTo>
                <a:cubicBezTo>
                  <a:pt x="5890174" y="4887595"/>
                  <a:pt x="5891356" y="4889183"/>
                  <a:pt x="5892243" y="4891088"/>
                </a:cubicBezTo>
                <a:cubicBezTo>
                  <a:pt x="5893129" y="4892993"/>
                  <a:pt x="5894312" y="4895215"/>
                  <a:pt x="5895199" y="4897120"/>
                </a:cubicBezTo>
                <a:cubicBezTo>
                  <a:pt x="5895790" y="4899025"/>
                  <a:pt x="5896676" y="4900613"/>
                  <a:pt x="5897268" y="4902518"/>
                </a:cubicBezTo>
                <a:cubicBezTo>
                  <a:pt x="5897859" y="4904423"/>
                  <a:pt x="5898746" y="4906328"/>
                  <a:pt x="5899336" y="4908233"/>
                </a:cubicBezTo>
                <a:cubicBezTo>
                  <a:pt x="5900223" y="4910138"/>
                  <a:pt x="5900815" y="4912043"/>
                  <a:pt x="5901701" y="4913948"/>
                </a:cubicBezTo>
                <a:cubicBezTo>
                  <a:pt x="5901997" y="4915853"/>
                  <a:pt x="5902588" y="4917758"/>
                  <a:pt x="5902883" y="4919663"/>
                </a:cubicBezTo>
                <a:cubicBezTo>
                  <a:pt x="5903179" y="4921568"/>
                  <a:pt x="5903770" y="4923790"/>
                  <a:pt x="5904066" y="4925695"/>
                </a:cubicBezTo>
                <a:cubicBezTo>
                  <a:pt x="5904362" y="4927600"/>
                  <a:pt x="5904952" y="4929505"/>
                  <a:pt x="5905248" y="4931410"/>
                </a:cubicBezTo>
                <a:cubicBezTo>
                  <a:pt x="5905543" y="4933315"/>
                  <a:pt x="5905543" y="4935538"/>
                  <a:pt x="5905840" y="4937443"/>
                </a:cubicBezTo>
                <a:cubicBezTo>
                  <a:pt x="5905840" y="4939348"/>
                  <a:pt x="5906135" y="4941570"/>
                  <a:pt x="5906135" y="4943475"/>
                </a:cubicBezTo>
                <a:cubicBezTo>
                  <a:pt x="5906430" y="4945380"/>
                  <a:pt x="5906430" y="4947603"/>
                  <a:pt x="5906726" y="4949508"/>
                </a:cubicBezTo>
                <a:cubicBezTo>
                  <a:pt x="5906430" y="4951413"/>
                  <a:pt x="5906430" y="4953318"/>
                  <a:pt x="5906135" y="4955223"/>
                </a:cubicBezTo>
                <a:cubicBezTo>
                  <a:pt x="5906135" y="4957128"/>
                  <a:pt x="5905840" y="4959350"/>
                  <a:pt x="5905840" y="4961255"/>
                </a:cubicBezTo>
                <a:cubicBezTo>
                  <a:pt x="5905543" y="4963160"/>
                  <a:pt x="5905543" y="4965383"/>
                  <a:pt x="5905248" y="4967288"/>
                </a:cubicBezTo>
                <a:cubicBezTo>
                  <a:pt x="5904952" y="4969193"/>
                  <a:pt x="5904362" y="4971098"/>
                  <a:pt x="5904066" y="4973003"/>
                </a:cubicBezTo>
                <a:cubicBezTo>
                  <a:pt x="5903770" y="4974908"/>
                  <a:pt x="5903179" y="4977130"/>
                  <a:pt x="5902883" y="4979035"/>
                </a:cubicBezTo>
                <a:cubicBezTo>
                  <a:pt x="5902588" y="4980940"/>
                  <a:pt x="5901997" y="4983163"/>
                  <a:pt x="5901701" y="4985068"/>
                </a:cubicBezTo>
                <a:cubicBezTo>
                  <a:pt x="5900815" y="4986973"/>
                  <a:pt x="5900223" y="4988878"/>
                  <a:pt x="5899336" y="4990783"/>
                </a:cubicBezTo>
                <a:cubicBezTo>
                  <a:pt x="5898746" y="4992688"/>
                  <a:pt x="5897859" y="4994275"/>
                  <a:pt x="5897268" y="4996180"/>
                </a:cubicBezTo>
                <a:cubicBezTo>
                  <a:pt x="5896676" y="4998085"/>
                  <a:pt x="5895790" y="4999990"/>
                  <a:pt x="5895199" y="5001895"/>
                </a:cubicBezTo>
                <a:cubicBezTo>
                  <a:pt x="5894312" y="5003800"/>
                  <a:pt x="5893129" y="5005388"/>
                  <a:pt x="5892243" y="5007293"/>
                </a:cubicBezTo>
                <a:cubicBezTo>
                  <a:pt x="5891356" y="5009198"/>
                  <a:pt x="5890174" y="5010785"/>
                  <a:pt x="5889287" y="5012690"/>
                </a:cubicBezTo>
                <a:cubicBezTo>
                  <a:pt x="5888105" y="5014595"/>
                  <a:pt x="5887218" y="5016183"/>
                  <a:pt x="5886036" y="5018088"/>
                </a:cubicBezTo>
                <a:cubicBezTo>
                  <a:pt x="5884854" y="5019675"/>
                  <a:pt x="5883671" y="5021580"/>
                  <a:pt x="5882489" y="5023168"/>
                </a:cubicBezTo>
                <a:cubicBezTo>
                  <a:pt x="5881307" y="5024755"/>
                  <a:pt x="5879829" y="5026660"/>
                  <a:pt x="5878646" y="5028248"/>
                </a:cubicBezTo>
                <a:lnTo>
                  <a:pt x="5874509" y="5032693"/>
                </a:lnTo>
                <a:lnTo>
                  <a:pt x="5870075" y="5037455"/>
                </a:lnTo>
                <a:cubicBezTo>
                  <a:pt x="5868597" y="5039043"/>
                  <a:pt x="5866823" y="5040313"/>
                  <a:pt x="5865346" y="5041900"/>
                </a:cubicBezTo>
                <a:cubicBezTo>
                  <a:pt x="5863868" y="5043170"/>
                  <a:pt x="5862095" y="5044758"/>
                  <a:pt x="5860617" y="5046028"/>
                </a:cubicBezTo>
                <a:cubicBezTo>
                  <a:pt x="5858843" y="5047298"/>
                  <a:pt x="5857365" y="5048885"/>
                  <a:pt x="5855592" y="5050155"/>
                </a:cubicBezTo>
                <a:cubicBezTo>
                  <a:pt x="5853818" y="5051425"/>
                  <a:pt x="5852340" y="5052378"/>
                  <a:pt x="5850567" y="5053648"/>
                </a:cubicBezTo>
                <a:cubicBezTo>
                  <a:pt x="5848793" y="5054600"/>
                  <a:pt x="5847020" y="5055870"/>
                  <a:pt x="5845247" y="5056823"/>
                </a:cubicBezTo>
                <a:lnTo>
                  <a:pt x="5839926" y="5059680"/>
                </a:lnTo>
                <a:cubicBezTo>
                  <a:pt x="5838153" y="5060633"/>
                  <a:pt x="5836084" y="5061585"/>
                  <a:pt x="5834311" y="5062538"/>
                </a:cubicBezTo>
                <a:cubicBezTo>
                  <a:pt x="5832537" y="5063173"/>
                  <a:pt x="5830468" y="5064125"/>
                  <a:pt x="5828695" y="5064760"/>
                </a:cubicBezTo>
                <a:cubicBezTo>
                  <a:pt x="5826922" y="5065395"/>
                  <a:pt x="5825148" y="5066348"/>
                  <a:pt x="5823375" y="5066983"/>
                </a:cubicBezTo>
                <a:cubicBezTo>
                  <a:pt x="5821305" y="5067618"/>
                  <a:pt x="5819532" y="5068570"/>
                  <a:pt x="5817463" y="5069205"/>
                </a:cubicBezTo>
                <a:cubicBezTo>
                  <a:pt x="5815394" y="5069523"/>
                  <a:pt x="5813620" y="5070158"/>
                  <a:pt x="5811552" y="5070475"/>
                </a:cubicBezTo>
                <a:lnTo>
                  <a:pt x="5805640" y="5071428"/>
                </a:lnTo>
                <a:cubicBezTo>
                  <a:pt x="5803866" y="5071745"/>
                  <a:pt x="5801797" y="5072380"/>
                  <a:pt x="5800024" y="5072698"/>
                </a:cubicBezTo>
                <a:cubicBezTo>
                  <a:pt x="5797955" y="5073015"/>
                  <a:pt x="5795886" y="5073015"/>
                  <a:pt x="5793817" y="5073333"/>
                </a:cubicBezTo>
                <a:cubicBezTo>
                  <a:pt x="5791748" y="5073333"/>
                  <a:pt x="5789679" y="5073650"/>
                  <a:pt x="5787610" y="5073650"/>
                </a:cubicBezTo>
                <a:cubicBezTo>
                  <a:pt x="5785836" y="5073650"/>
                  <a:pt x="5783767" y="5073968"/>
                  <a:pt x="5781994" y="5073968"/>
                </a:cubicBezTo>
                <a:cubicBezTo>
                  <a:pt x="5779926" y="5073968"/>
                  <a:pt x="5777857" y="5073650"/>
                  <a:pt x="5775787" y="5073650"/>
                </a:cubicBezTo>
                <a:cubicBezTo>
                  <a:pt x="5774014" y="5073650"/>
                  <a:pt x="5771945" y="5073333"/>
                  <a:pt x="5770171" y="5073333"/>
                </a:cubicBezTo>
                <a:cubicBezTo>
                  <a:pt x="5768102" y="5073015"/>
                  <a:pt x="5766033" y="5073015"/>
                  <a:pt x="5763965" y="5072698"/>
                </a:cubicBezTo>
                <a:cubicBezTo>
                  <a:pt x="5762191" y="5072380"/>
                  <a:pt x="5760122" y="5071745"/>
                  <a:pt x="5758349" y="5071428"/>
                </a:cubicBezTo>
                <a:lnTo>
                  <a:pt x="5752141" y="5070475"/>
                </a:lnTo>
                <a:cubicBezTo>
                  <a:pt x="5750368" y="5070158"/>
                  <a:pt x="5748299" y="5069523"/>
                  <a:pt x="5746526" y="5069205"/>
                </a:cubicBezTo>
                <a:cubicBezTo>
                  <a:pt x="5744457" y="5068570"/>
                  <a:pt x="5742683" y="5067618"/>
                  <a:pt x="5740614" y="5066983"/>
                </a:cubicBezTo>
                <a:cubicBezTo>
                  <a:pt x="5738840" y="5066348"/>
                  <a:pt x="5736771" y="5065395"/>
                  <a:pt x="5734998" y="5064760"/>
                </a:cubicBezTo>
                <a:cubicBezTo>
                  <a:pt x="5733225" y="5064125"/>
                  <a:pt x="5731156" y="5063173"/>
                  <a:pt x="5729382" y="5062538"/>
                </a:cubicBezTo>
                <a:cubicBezTo>
                  <a:pt x="5727609" y="5061585"/>
                  <a:pt x="5725540" y="5060633"/>
                  <a:pt x="5723767" y="5059680"/>
                </a:cubicBezTo>
                <a:lnTo>
                  <a:pt x="5718446" y="5056823"/>
                </a:lnTo>
                <a:cubicBezTo>
                  <a:pt x="5716673" y="5055870"/>
                  <a:pt x="5715195" y="5054600"/>
                  <a:pt x="5713421" y="5053648"/>
                </a:cubicBezTo>
                <a:cubicBezTo>
                  <a:pt x="5711648" y="5052378"/>
                  <a:pt x="5710170" y="5051425"/>
                  <a:pt x="5708396" y="5050155"/>
                </a:cubicBezTo>
                <a:cubicBezTo>
                  <a:pt x="5706623" y="5048885"/>
                  <a:pt x="5705145" y="5047298"/>
                  <a:pt x="5703372" y="5046028"/>
                </a:cubicBezTo>
                <a:cubicBezTo>
                  <a:pt x="5701598" y="5044758"/>
                  <a:pt x="5700120" y="5043170"/>
                  <a:pt x="5698347" y="5041900"/>
                </a:cubicBezTo>
                <a:cubicBezTo>
                  <a:pt x="5696869" y="5040313"/>
                  <a:pt x="5695096" y="5039043"/>
                  <a:pt x="5693618" y="5037455"/>
                </a:cubicBezTo>
                <a:lnTo>
                  <a:pt x="5598148" y="4941888"/>
                </a:lnTo>
                <a:lnTo>
                  <a:pt x="5490560" y="4834573"/>
                </a:lnTo>
                <a:cubicBezTo>
                  <a:pt x="5489081" y="4832985"/>
                  <a:pt x="5487308" y="4831715"/>
                  <a:pt x="5485830" y="4830128"/>
                </a:cubicBezTo>
                <a:cubicBezTo>
                  <a:pt x="5484352" y="4828858"/>
                  <a:pt x="5482874" y="4827270"/>
                  <a:pt x="5481397" y="4826000"/>
                </a:cubicBezTo>
                <a:cubicBezTo>
                  <a:pt x="5479623" y="4824730"/>
                  <a:pt x="5478146" y="4823143"/>
                  <a:pt x="5476372" y="4821873"/>
                </a:cubicBezTo>
                <a:cubicBezTo>
                  <a:pt x="5474599" y="4820603"/>
                  <a:pt x="5473121" y="4819650"/>
                  <a:pt x="5471348" y="4818380"/>
                </a:cubicBezTo>
                <a:cubicBezTo>
                  <a:pt x="5469574" y="4817428"/>
                  <a:pt x="5467505" y="4816158"/>
                  <a:pt x="5465732" y="4815205"/>
                </a:cubicBezTo>
                <a:lnTo>
                  <a:pt x="5460411" y="4812348"/>
                </a:lnTo>
                <a:cubicBezTo>
                  <a:pt x="5458638" y="4811395"/>
                  <a:pt x="5456864" y="4810125"/>
                  <a:pt x="5455091" y="4809173"/>
                </a:cubicBezTo>
                <a:cubicBezTo>
                  <a:pt x="5453317" y="4808538"/>
                  <a:pt x="5451248" y="4807903"/>
                  <a:pt x="5449475" y="4807268"/>
                </a:cubicBezTo>
                <a:cubicBezTo>
                  <a:pt x="5447406" y="4806633"/>
                  <a:pt x="5445632" y="4805680"/>
                  <a:pt x="5443563" y="4805045"/>
                </a:cubicBezTo>
                <a:cubicBezTo>
                  <a:pt x="5441790" y="4804410"/>
                  <a:pt x="5439721" y="4803458"/>
                  <a:pt x="5437948" y="4802823"/>
                </a:cubicBezTo>
                <a:cubicBezTo>
                  <a:pt x="5435879" y="4802505"/>
                  <a:pt x="5434105" y="4801870"/>
                  <a:pt x="5432036" y="4801553"/>
                </a:cubicBezTo>
                <a:cubicBezTo>
                  <a:pt x="5430262" y="4801235"/>
                  <a:pt x="5428193" y="4800600"/>
                  <a:pt x="5426420" y="4800283"/>
                </a:cubicBezTo>
                <a:lnTo>
                  <a:pt x="5420509" y="4799330"/>
                </a:lnTo>
                <a:cubicBezTo>
                  <a:pt x="5418440" y="4799013"/>
                  <a:pt x="5416667" y="4799013"/>
                  <a:pt x="5414597" y="4798695"/>
                </a:cubicBezTo>
                <a:cubicBezTo>
                  <a:pt x="5412528" y="4798378"/>
                  <a:pt x="5410459" y="4798378"/>
                  <a:pt x="5408391" y="4798060"/>
                </a:cubicBezTo>
                <a:cubicBezTo>
                  <a:pt x="5406617" y="4798060"/>
                  <a:pt x="5404548" y="4797743"/>
                  <a:pt x="5402775" y="4797743"/>
                </a:cubicBezTo>
                <a:cubicBezTo>
                  <a:pt x="5400706" y="4797743"/>
                  <a:pt x="5398637" y="4798060"/>
                  <a:pt x="5396568" y="4798060"/>
                </a:cubicBezTo>
                <a:cubicBezTo>
                  <a:pt x="5394499" y="4798378"/>
                  <a:pt x="5392430" y="4798378"/>
                  <a:pt x="5390361" y="4798695"/>
                </a:cubicBezTo>
                <a:cubicBezTo>
                  <a:pt x="5388587" y="4799013"/>
                  <a:pt x="5386518" y="4799013"/>
                  <a:pt x="5384745" y="4799330"/>
                </a:cubicBezTo>
                <a:lnTo>
                  <a:pt x="5378538" y="4800283"/>
                </a:lnTo>
                <a:cubicBezTo>
                  <a:pt x="5376764" y="4800600"/>
                  <a:pt x="5374695" y="4801235"/>
                  <a:pt x="5372922" y="4801553"/>
                </a:cubicBezTo>
                <a:cubicBezTo>
                  <a:pt x="5370853" y="4801870"/>
                  <a:pt x="5369079" y="4802505"/>
                  <a:pt x="5367010" y="4802823"/>
                </a:cubicBezTo>
                <a:cubicBezTo>
                  <a:pt x="5365237" y="4803458"/>
                  <a:pt x="5363168" y="4804410"/>
                  <a:pt x="5361394" y="4805045"/>
                </a:cubicBezTo>
                <a:cubicBezTo>
                  <a:pt x="5359325" y="4805680"/>
                  <a:pt x="5357552" y="4806633"/>
                  <a:pt x="5355483" y="4807268"/>
                </a:cubicBezTo>
                <a:lnTo>
                  <a:pt x="5350163" y="4809173"/>
                </a:lnTo>
                <a:cubicBezTo>
                  <a:pt x="5348389" y="4810125"/>
                  <a:pt x="5346320" y="4811395"/>
                  <a:pt x="5344547" y="4812348"/>
                </a:cubicBezTo>
                <a:cubicBezTo>
                  <a:pt x="5342773" y="4813300"/>
                  <a:pt x="5340704" y="4814253"/>
                  <a:pt x="5338931" y="4815205"/>
                </a:cubicBezTo>
                <a:cubicBezTo>
                  <a:pt x="5337158" y="4816158"/>
                  <a:pt x="5335680" y="4817428"/>
                  <a:pt x="5333906" y="4818380"/>
                </a:cubicBezTo>
                <a:cubicBezTo>
                  <a:pt x="5332133" y="4819650"/>
                  <a:pt x="5330655" y="4820603"/>
                  <a:pt x="5328881" y="4821873"/>
                </a:cubicBezTo>
                <a:cubicBezTo>
                  <a:pt x="5327108" y="4823143"/>
                  <a:pt x="5325630" y="4824730"/>
                  <a:pt x="5323857" y="4826000"/>
                </a:cubicBezTo>
                <a:cubicBezTo>
                  <a:pt x="5322083" y="4827270"/>
                  <a:pt x="5320605" y="4828858"/>
                  <a:pt x="5318832" y="4830128"/>
                </a:cubicBezTo>
                <a:cubicBezTo>
                  <a:pt x="5317354" y="4831715"/>
                  <a:pt x="5315876" y="4832985"/>
                  <a:pt x="5314398" y="4834573"/>
                </a:cubicBezTo>
                <a:cubicBezTo>
                  <a:pt x="5312034" y="4837113"/>
                  <a:pt x="5309669" y="4839335"/>
                  <a:pt x="5307305" y="4841875"/>
                </a:cubicBezTo>
                <a:cubicBezTo>
                  <a:pt x="5305236" y="4844415"/>
                  <a:pt x="5303462" y="4847273"/>
                  <a:pt x="5301393" y="4849813"/>
                </a:cubicBezTo>
                <a:cubicBezTo>
                  <a:pt x="5299324" y="4852670"/>
                  <a:pt x="5297551" y="4855210"/>
                  <a:pt x="5295482" y="4858068"/>
                </a:cubicBezTo>
                <a:cubicBezTo>
                  <a:pt x="5294004" y="4861243"/>
                  <a:pt x="5292526" y="4864100"/>
                  <a:pt x="5291048" y="4867275"/>
                </a:cubicBezTo>
                <a:cubicBezTo>
                  <a:pt x="5289570" y="4870133"/>
                  <a:pt x="5288388" y="4872990"/>
                  <a:pt x="5286910" y="4875848"/>
                </a:cubicBezTo>
                <a:cubicBezTo>
                  <a:pt x="5285728" y="4879023"/>
                  <a:pt x="5284841" y="4881880"/>
                  <a:pt x="5283659" y="4885055"/>
                </a:cubicBezTo>
                <a:cubicBezTo>
                  <a:pt x="5282772" y="4888230"/>
                  <a:pt x="5282181" y="4891405"/>
                  <a:pt x="5281294" y="4894580"/>
                </a:cubicBezTo>
                <a:cubicBezTo>
                  <a:pt x="5280703" y="4897755"/>
                  <a:pt x="5280112" y="4900613"/>
                  <a:pt x="5279521" y="4903788"/>
                </a:cubicBezTo>
                <a:cubicBezTo>
                  <a:pt x="5279225" y="4906963"/>
                  <a:pt x="5278634" y="4910455"/>
                  <a:pt x="5278339" y="4913630"/>
                </a:cubicBezTo>
                <a:lnTo>
                  <a:pt x="5278339" y="4923155"/>
                </a:lnTo>
                <a:cubicBezTo>
                  <a:pt x="5278339" y="4926330"/>
                  <a:pt x="5278634" y="4929823"/>
                  <a:pt x="5278634" y="4932998"/>
                </a:cubicBezTo>
                <a:cubicBezTo>
                  <a:pt x="5278930" y="4936173"/>
                  <a:pt x="5279521" y="4939030"/>
                  <a:pt x="5279816" y="4942205"/>
                </a:cubicBezTo>
                <a:cubicBezTo>
                  <a:pt x="5280408" y="4945380"/>
                  <a:pt x="5281294" y="4948873"/>
                  <a:pt x="5281885" y="4952048"/>
                </a:cubicBezTo>
                <a:cubicBezTo>
                  <a:pt x="5282772" y="4954905"/>
                  <a:pt x="5283659" y="4958080"/>
                  <a:pt x="5284546" y="4960938"/>
                </a:cubicBezTo>
                <a:cubicBezTo>
                  <a:pt x="5285728" y="4964113"/>
                  <a:pt x="5286910" y="4966970"/>
                  <a:pt x="5288092" y="4970145"/>
                </a:cubicBezTo>
                <a:cubicBezTo>
                  <a:pt x="5289275" y="4973320"/>
                  <a:pt x="5290753" y="4976178"/>
                  <a:pt x="5291935" y="4979353"/>
                </a:cubicBezTo>
                <a:lnTo>
                  <a:pt x="5583665" y="5270500"/>
                </a:lnTo>
                <a:lnTo>
                  <a:pt x="5588098" y="5275263"/>
                </a:lnTo>
                <a:cubicBezTo>
                  <a:pt x="5589576" y="5276850"/>
                  <a:pt x="5590758" y="5278755"/>
                  <a:pt x="5592237" y="5280343"/>
                </a:cubicBezTo>
                <a:cubicBezTo>
                  <a:pt x="5593419" y="5281930"/>
                  <a:pt x="5594601" y="5283200"/>
                  <a:pt x="5595784" y="5284788"/>
                </a:cubicBezTo>
                <a:cubicBezTo>
                  <a:pt x="5596965" y="5286693"/>
                  <a:pt x="5598443" y="5288280"/>
                  <a:pt x="5599626" y="5290185"/>
                </a:cubicBezTo>
                <a:cubicBezTo>
                  <a:pt x="5600512" y="5291773"/>
                  <a:pt x="5601695" y="5293678"/>
                  <a:pt x="5602582" y="5295265"/>
                </a:cubicBezTo>
                <a:cubicBezTo>
                  <a:pt x="5603764" y="5297170"/>
                  <a:pt x="5604651" y="5298758"/>
                  <a:pt x="5605833" y="5300663"/>
                </a:cubicBezTo>
                <a:cubicBezTo>
                  <a:pt x="5606719" y="5302568"/>
                  <a:pt x="5607607" y="5304155"/>
                  <a:pt x="5608493" y="5306060"/>
                </a:cubicBezTo>
                <a:cubicBezTo>
                  <a:pt x="5609380" y="5307965"/>
                  <a:pt x="5609971" y="5309870"/>
                  <a:pt x="5610857" y="5311775"/>
                </a:cubicBezTo>
                <a:cubicBezTo>
                  <a:pt x="5611745" y="5313680"/>
                  <a:pt x="5612335" y="5315585"/>
                  <a:pt x="5613222" y="5317490"/>
                </a:cubicBezTo>
                <a:cubicBezTo>
                  <a:pt x="5613813" y="5319395"/>
                  <a:pt x="5614404" y="5321618"/>
                  <a:pt x="5614996" y="5323523"/>
                </a:cubicBezTo>
                <a:cubicBezTo>
                  <a:pt x="5615587" y="5325428"/>
                  <a:pt x="5615882" y="5327333"/>
                  <a:pt x="5616474" y="5329238"/>
                </a:cubicBezTo>
                <a:cubicBezTo>
                  <a:pt x="5616769" y="5331143"/>
                  <a:pt x="5617360" y="5333048"/>
                  <a:pt x="5617656" y="5334953"/>
                </a:cubicBezTo>
                <a:cubicBezTo>
                  <a:pt x="5617951" y="5336858"/>
                  <a:pt x="5618543" y="5339080"/>
                  <a:pt x="5618838" y="5340985"/>
                </a:cubicBezTo>
                <a:lnTo>
                  <a:pt x="5619725" y="5346700"/>
                </a:lnTo>
                <a:cubicBezTo>
                  <a:pt x="5619725" y="5348605"/>
                  <a:pt x="5620021" y="5350828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20021" y="5366703"/>
                  <a:pt x="5619725" y="5368925"/>
                  <a:pt x="5619725" y="5370830"/>
                </a:cubicBezTo>
                <a:lnTo>
                  <a:pt x="5618838" y="5376545"/>
                </a:lnTo>
                <a:cubicBezTo>
                  <a:pt x="5618543" y="5378450"/>
                  <a:pt x="5617951" y="5380673"/>
                  <a:pt x="5617656" y="5382578"/>
                </a:cubicBezTo>
                <a:cubicBezTo>
                  <a:pt x="5617360" y="5384483"/>
                  <a:pt x="5616769" y="5386388"/>
                  <a:pt x="5616474" y="5388293"/>
                </a:cubicBezTo>
                <a:cubicBezTo>
                  <a:pt x="5615882" y="5390198"/>
                  <a:pt x="5615587" y="5392103"/>
                  <a:pt x="5614996" y="5394008"/>
                </a:cubicBezTo>
                <a:cubicBezTo>
                  <a:pt x="5614404" y="5395913"/>
                  <a:pt x="5613813" y="5398135"/>
                  <a:pt x="5613222" y="5400040"/>
                </a:cubicBezTo>
                <a:cubicBezTo>
                  <a:pt x="5612335" y="5401945"/>
                  <a:pt x="5611745" y="5403850"/>
                  <a:pt x="5610857" y="5405755"/>
                </a:cubicBezTo>
                <a:cubicBezTo>
                  <a:pt x="5609971" y="5407660"/>
                  <a:pt x="5609380" y="5409565"/>
                  <a:pt x="5608493" y="5411470"/>
                </a:cubicBezTo>
                <a:cubicBezTo>
                  <a:pt x="5607607" y="5413375"/>
                  <a:pt x="5606719" y="5414963"/>
                  <a:pt x="5605833" y="5416868"/>
                </a:cubicBezTo>
                <a:cubicBezTo>
                  <a:pt x="5604651" y="5418773"/>
                  <a:pt x="5603764" y="5420360"/>
                  <a:pt x="5602582" y="5422265"/>
                </a:cubicBezTo>
                <a:cubicBezTo>
                  <a:pt x="5601695" y="5424170"/>
                  <a:pt x="5600512" y="5425758"/>
                  <a:pt x="5599626" y="5427663"/>
                </a:cubicBezTo>
                <a:cubicBezTo>
                  <a:pt x="5598443" y="5429250"/>
                  <a:pt x="5596965" y="5431155"/>
                  <a:pt x="5595784" y="5432743"/>
                </a:cubicBezTo>
                <a:lnTo>
                  <a:pt x="5592237" y="5437505"/>
                </a:lnTo>
                <a:cubicBezTo>
                  <a:pt x="5590758" y="5439093"/>
                  <a:pt x="5589576" y="5440680"/>
                  <a:pt x="5588098" y="5442268"/>
                </a:cubicBezTo>
                <a:lnTo>
                  <a:pt x="5583665" y="5447030"/>
                </a:lnTo>
                <a:cubicBezTo>
                  <a:pt x="5582187" y="5448300"/>
                  <a:pt x="5580413" y="5449888"/>
                  <a:pt x="5578936" y="5451158"/>
                </a:cubicBezTo>
                <a:lnTo>
                  <a:pt x="5573911" y="5455603"/>
                </a:lnTo>
                <a:cubicBezTo>
                  <a:pt x="5572433" y="5456873"/>
                  <a:pt x="5570660" y="5457825"/>
                  <a:pt x="5569182" y="5459095"/>
                </a:cubicBezTo>
                <a:lnTo>
                  <a:pt x="5563862" y="5462905"/>
                </a:lnTo>
                <a:cubicBezTo>
                  <a:pt x="5562088" y="5463858"/>
                  <a:pt x="5560611" y="5465128"/>
                  <a:pt x="5558837" y="5466080"/>
                </a:cubicBezTo>
                <a:cubicBezTo>
                  <a:pt x="5557064" y="5467033"/>
                  <a:pt x="5555290" y="5468303"/>
                  <a:pt x="5553517" y="5469255"/>
                </a:cubicBezTo>
                <a:cubicBezTo>
                  <a:pt x="5551743" y="5470208"/>
                  <a:pt x="5549970" y="5470843"/>
                  <a:pt x="5548196" y="5471795"/>
                </a:cubicBezTo>
                <a:cubicBezTo>
                  <a:pt x="5546127" y="5472748"/>
                  <a:pt x="5544354" y="5473383"/>
                  <a:pt x="5542285" y="5474335"/>
                </a:cubicBezTo>
                <a:cubicBezTo>
                  <a:pt x="5540511" y="5474970"/>
                  <a:pt x="5538738" y="5475923"/>
                  <a:pt x="5536964" y="5476558"/>
                </a:cubicBezTo>
                <a:cubicBezTo>
                  <a:pt x="5535191" y="5477193"/>
                  <a:pt x="5533122" y="5477510"/>
                  <a:pt x="5531348" y="5478145"/>
                </a:cubicBezTo>
                <a:cubicBezTo>
                  <a:pt x="5529280" y="5478780"/>
                  <a:pt x="5527506" y="5479098"/>
                  <a:pt x="5525437" y="5479733"/>
                </a:cubicBezTo>
                <a:cubicBezTo>
                  <a:pt x="5523368" y="5480050"/>
                  <a:pt x="5521299" y="5480685"/>
                  <a:pt x="5519230" y="5481003"/>
                </a:cubicBezTo>
                <a:cubicBezTo>
                  <a:pt x="5517456" y="5481320"/>
                  <a:pt x="5515387" y="5481955"/>
                  <a:pt x="5513614" y="5482273"/>
                </a:cubicBezTo>
                <a:cubicBezTo>
                  <a:pt x="5511841" y="5482590"/>
                  <a:pt x="5509772" y="5482590"/>
                  <a:pt x="5507999" y="5482908"/>
                </a:cubicBezTo>
                <a:cubicBezTo>
                  <a:pt x="5505930" y="5482908"/>
                  <a:pt x="5503860" y="5483225"/>
                  <a:pt x="5501791" y="5483225"/>
                </a:cubicBezTo>
                <a:cubicBezTo>
                  <a:pt x="5499722" y="5483225"/>
                  <a:pt x="5497654" y="5483543"/>
                  <a:pt x="5495585" y="5483543"/>
                </a:cubicBez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4182225" y="0"/>
            <a:ext cx="8009775" cy="6858000"/>
          </a:xfrm>
          <a:custGeom>
            <a:pathLst>
              <a:path extrusionOk="0" h="6858000" w="8009775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flipH="1">
            <a:off x="2722141" y="4797425"/>
            <a:ext cx="2543326" cy="2060575"/>
          </a:xfrm>
          <a:custGeom>
            <a:pathLst>
              <a:path extrusionOk="0" h="6490" w="8608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/>
          <p:nvPr/>
        </p:nvSpPr>
        <p:spPr>
          <a:xfrm flipH="1">
            <a:off x="8889076" y="0"/>
            <a:ext cx="1491119" cy="1314450"/>
          </a:xfrm>
          <a:custGeom>
            <a:pathLst>
              <a:path extrusionOk="0" h="4141" w="5046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22398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916037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" name="Shape 23"/>
          <p:cNvSpPr/>
          <p:nvPr/>
        </p:nvSpPr>
        <p:spPr>
          <a:xfrm flipH="1">
            <a:off x="7813224" y="0"/>
            <a:ext cx="4228038" cy="4051300"/>
          </a:xfrm>
          <a:custGeom>
            <a:pathLst>
              <a:path extrusionOk="0" h="12762" w="14307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flipH="1">
            <a:off x="4731974" y="5837238"/>
            <a:ext cx="1207378" cy="1020763"/>
          </a:xfrm>
          <a:custGeom>
            <a:pathLst>
              <a:path extrusionOk="0" h="3217" w="4084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 txBox="1"/>
          <p:nvPr>
            <p:ph type="ctrTitle"/>
          </p:nvPr>
        </p:nvSpPr>
        <p:spPr>
          <a:xfrm>
            <a:off x="7763625" y="3059087"/>
            <a:ext cx="413995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7763625" y="5538762"/>
            <a:ext cx="4139952" cy="11795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/>
          <p:nvPr/>
        </p:nvSpPr>
        <p:spPr>
          <a:xfrm flipH="1">
            <a:off x="4436410" y="685800"/>
            <a:ext cx="2252195" cy="2251075"/>
          </a:xfrm>
          <a:custGeom>
            <a:pathLst>
              <a:path extrusionOk="0" h="7094" w="7620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5204876" y="0"/>
            <a:ext cx="1476341" cy="1270000"/>
          </a:xfrm>
          <a:custGeom>
            <a:pathLst>
              <a:path extrusionOk="0" h="4001" w="499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 b="0" l="0" r="34045" t="4653"/>
          <a:stretch/>
        </p:blipFill>
        <p:spPr>
          <a:xfrm>
            <a:off x="5402924" y="0"/>
            <a:ext cx="6789076" cy="65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 flipH="1">
            <a:off x="5618594" y="1728789"/>
            <a:ext cx="6573406" cy="5129212"/>
          </a:xfrm>
          <a:custGeom>
            <a:pathLst>
              <a:path extrusionOk="0" h="5129212" w="6573406">
                <a:moveTo>
                  <a:pt x="0" y="0"/>
                </a:moveTo>
                <a:lnTo>
                  <a:pt x="0" y="5129212"/>
                </a:lnTo>
                <a:lnTo>
                  <a:pt x="6573406" y="5129212"/>
                </a:lnTo>
                <a:lnTo>
                  <a:pt x="3968474" y="2531906"/>
                </a:lnTo>
                <a:lnTo>
                  <a:pt x="3962541" y="2531906"/>
                </a:lnTo>
                <a:lnTo>
                  <a:pt x="3956259" y="2531588"/>
                </a:lnTo>
                <a:lnTo>
                  <a:pt x="3950326" y="2530953"/>
                </a:lnTo>
                <a:lnTo>
                  <a:pt x="3944393" y="2530001"/>
                </a:lnTo>
                <a:lnTo>
                  <a:pt x="3938460" y="2528731"/>
                </a:lnTo>
                <a:lnTo>
                  <a:pt x="3932527" y="2527143"/>
                </a:lnTo>
                <a:lnTo>
                  <a:pt x="3926943" y="2525239"/>
                </a:lnTo>
                <a:lnTo>
                  <a:pt x="3921010" y="2523334"/>
                </a:lnTo>
                <a:lnTo>
                  <a:pt x="3915426" y="2520794"/>
                </a:lnTo>
                <a:lnTo>
                  <a:pt x="3909842" y="2517937"/>
                </a:lnTo>
                <a:lnTo>
                  <a:pt x="3904258" y="2515079"/>
                </a:lnTo>
                <a:lnTo>
                  <a:pt x="3899023" y="2511587"/>
                </a:lnTo>
                <a:lnTo>
                  <a:pt x="3893788" y="2508095"/>
                </a:lnTo>
                <a:lnTo>
                  <a:pt x="3888902" y="2504285"/>
                </a:lnTo>
                <a:lnTo>
                  <a:pt x="3884016" y="2500158"/>
                </a:lnTo>
                <a:lnTo>
                  <a:pt x="3879130" y="2495713"/>
                </a:lnTo>
                <a:lnTo>
                  <a:pt x="3266286" y="1883611"/>
                </a:lnTo>
                <a:lnTo>
                  <a:pt x="3261400" y="1879484"/>
                </a:lnTo>
                <a:lnTo>
                  <a:pt x="3256864" y="1875356"/>
                </a:lnTo>
                <a:lnTo>
                  <a:pt x="3251628" y="1871547"/>
                </a:lnTo>
                <a:lnTo>
                  <a:pt x="3246742" y="1868054"/>
                </a:lnTo>
                <a:lnTo>
                  <a:pt x="3241508" y="1864562"/>
                </a:lnTo>
                <a:lnTo>
                  <a:pt x="3235924" y="1861705"/>
                </a:lnTo>
                <a:lnTo>
                  <a:pt x="3230688" y="1858847"/>
                </a:lnTo>
                <a:lnTo>
                  <a:pt x="3225104" y="1856308"/>
                </a:lnTo>
                <a:lnTo>
                  <a:pt x="3219172" y="1854403"/>
                </a:lnTo>
                <a:lnTo>
                  <a:pt x="3213588" y="1852180"/>
                </a:lnTo>
                <a:lnTo>
                  <a:pt x="3207654" y="1850910"/>
                </a:lnTo>
                <a:lnTo>
                  <a:pt x="3202070" y="1849323"/>
                </a:lnTo>
                <a:lnTo>
                  <a:pt x="3196138" y="1848371"/>
                </a:lnTo>
                <a:lnTo>
                  <a:pt x="3190205" y="1847736"/>
                </a:lnTo>
                <a:lnTo>
                  <a:pt x="3184272" y="1847418"/>
                </a:lnTo>
                <a:lnTo>
                  <a:pt x="3177990" y="1847418"/>
                </a:lnTo>
                <a:lnTo>
                  <a:pt x="3172057" y="1847418"/>
                </a:lnTo>
                <a:lnTo>
                  <a:pt x="3166124" y="1847736"/>
                </a:lnTo>
                <a:lnTo>
                  <a:pt x="3160191" y="1848371"/>
                </a:lnTo>
                <a:lnTo>
                  <a:pt x="3154258" y="1849323"/>
                </a:lnTo>
                <a:lnTo>
                  <a:pt x="3148325" y="1850910"/>
                </a:lnTo>
                <a:lnTo>
                  <a:pt x="3142741" y="1852180"/>
                </a:lnTo>
                <a:lnTo>
                  <a:pt x="3136808" y="1854403"/>
                </a:lnTo>
                <a:lnTo>
                  <a:pt x="3131224" y="1856308"/>
                </a:lnTo>
                <a:lnTo>
                  <a:pt x="3125640" y="1858847"/>
                </a:lnTo>
                <a:lnTo>
                  <a:pt x="3120405" y="1861705"/>
                </a:lnTo>
                <a:lnTo>
                  <a:pt x="3114821" y="1864562"/>
                </a:lnTo>
                <a:lnTo>
                  <a:pt x="3109586" y="1868054"/>
                </a:lnTo>
                <a:lnTo>
                  <a:pt x="3104351" y="1871547"/>
                </a:lnTo>
                <a:lnTo>
                  <a:pt x="3099465" y="1875356"/>
                </a:lnTo>
                <a:lnTo>
                  <a:pt x="3094579" y="1879484"/>
                </a:lnTo>
                <a:lnTo>
                  <a:pt x="3090042" y="1883611"/>
                </a:lnTo>
                <a:lnTo>
                  <a:pt x="3085505" y="1888373"/>
                </a:lnTo>
                <a:lnTo>
                  <a:pt x="3081666" y="1893135"/>
                </a:lnTo>
                <a:lnTo>
                  <a:pt x="3077827" y="1898215"/>
                </a:lnTo>
                <a:lnTo>
                  <a:pt x="3073988" y="1903295"/>
                </a:lnTo>
                <a:lnTo>
                  <a:pt x="3070847" y="1908374"/>
                </a:lnTo>
                <a:lnTo>
                  <a:pt x="3067706" y="1914089"/>
                </a:lnTo>
                <a:lnTo>
                  <a:pt x="3065263" y="1919169"/>
                </a:lnTo>
                <a:lnTo>
                  <a:pt x="3062820" y="1924883"/>
                </a:lnTo>
                <a:lnTo>
                  <a:pt x="3060726" y="1930281"/>
                </a:lnTo>
                <a:lnTo>
                  <a:pt x="3058632" y="1936313"/>
                </a:lnTo>
                <a:lnTo>
                  <a:pt x="3057236" y="1942345"/>
                </a:lnTo>
                <a:lnTo>
                  <a:pt x="3055840" y="1947742"/>
                </a:lnTo>
                <a:lnTo>
                  <a:pt x="3054793" y="1953774"/>
                </a:lnTo>
                <a:cubicBezTo>
                  <a:pt x="3054560" y="1955785"/>
                  <a:pt x="3054328" y="1957795"/>
                  <a:pt x="3054095" y="1959806"/>
                </a:cubicBezTo>
                <a:cubicBezTo>
                  <a:pt x="3053979" y="1961711"/>
                  <a:pt x="3053862" y="1963616"/>
                  <a:pt x="3053746" y="1965521"/>
                </a:cubicBezTo>
                <a:lnTo>
                  <a:pt x="3053746" y="1971870"/>
                </a:lnTo>
                <a:lnTo>
                  <a:pt x="3053746" y="1977903"/>
                </a:lnTo>
                <a:cubicBezTo>
                  <a:pt x="3053862" y="1979808"/>
                  <a:pt x="3053979" y="1981712"/>
                  <a:pt x="3054095" y="1983617"/>
                </a:cubicBezTo>
                <a:cubicBezTo>
                  <a:pt x="3054328" y="1985628"/>
                  <a:pt x="3054560" y="1987638"/>
                  <a:pt x="3054793" y="1989649"/>
                </a:cubicBezTo>
                <a:lnTo>
                  <a:pt x="3055840" y="1995681"/>
                </a:lnTo>
                <a:lnTo>
                  <a:pt x="3057236" y="2001079"/>
                </a:lnTo>
                <a:lnTo>
                  <a:pt x="3058632" y="2007111"/>
                </a:lnTo>
                <a:lnTo>
                  <a:pt x="3060726" y="2013143"/>
                </a:lnTo>
                <a:lnTo>
                  <a:pt x="3062820" y="2018540"/>
                </a:lnTo>
                <a:lnTo>
                  <a:pt x="3065263" y="2024255"/>
                </a:lnTo>
                <a:lnTo>
                  <a:pt x="3067706" y="2029334"/>
                </a:lnTo>
                <a:lnTo>
                  <a:pt x="3070847" y="2035049"/>
                </a:lnTo>
                <a:lnTo>
                  <a:pt x="3073988" y="2040446"/>
                </a:lnTo>
                <a:lnTo>
                  <a:pt x="3077827" y="2045208"/>
                </a:lnTo>
                <a:lnTo>
                  <a:pt x="3081666" y="2050288"/>
                </a:lnTo>
                <a:lnTo>
                  <a:pt x="3085505" y="2055368"/>
                </a:lnTo>
                <a:lnTo>
                  <a:pt x="3090042" y="2059812"/>
                </a:lnTo>
                <a:lnTo>
                  <a:pt x="3916473" y="2884626"/>
                </a:lnTo>
                <a:lnTo>
                  <a:pt x="3920661" y="2889706"/>
                </a:lnTo>
                <a:lnTo>
                  <a:pt x="3924849" y="2894151"/>
                </a:lnTo>
                <a:lnTo>
                  <a:pt x="3928688" y="2899548"/>
                </a:lnTo>
                <a:lnTo>
                  <a:pt x="3932178" y="2904310"/>
                </a:lnTo>
                <a:lnTo>
                  <a:pt x="3935668" y="2909390"/>
                </a:lnTo>
                <a:lnTo>
                  <a:pt x="3938460" y="2915104"/>
                </a:lnTo>
                <a:lnTo>
                  <a:pt x="3941252" y="2920502"/>
                </a:lnTo>
                <a:lnTo>
                  <a:pt x="3943695" y="2925899"/>
                </a:lnTo>
                <a:lnTo>
                  <a:pt x="3945789" y="2931613"/>
                </a:lnTo>
                <a:lnTo>
                  <a:pt x="3947534" y="2937328"/>
                </a:lnTo>
                <a:lnTo>
                  <a:pt x="3949279" y="2943360"/>
                </a:lnTo>
                <a:lnTo>
                  <a:pt x="3950675" y="2949075"/>
                </a:lnTo>
                <a:cubicBezTo>
                  <a:pt x="3950908" y="2950980"/>
                  <a:pt x="3951140" y="2952884"/>
                  <a:pt x="3951373" y="2954789"/>
                </a:cubicBezTo>
                <a:cubicBezTo>
                  <a:pt x="3951606" y="2956800"/>
                  <a:pt x="3951838" y="2958811"/>
                  <a:pt x="3952071" y="2960822"/>
                </a:cubicBezTo>
                <a:cubicBezTo>
                  <a:pt x="3952304" y="2962833"/>
                  <a:pt x="3952536" y="2964843"/>
                  <a:pt x="3952769" y="2966854"/>
                </a:cubicBezTo>
                <a:lnTo>
                  <a:pt x="3952769" y="2973203"/>
                </a:lnTo>
                <a:lnTo>
                  <a:pt x="3952769" y="2978918"/>
                </a:lnTo>
                <a:cubicBezTo>
                  <a:pt x="3952536" y="2980929"/>
                  <a:pt x="3952304" y="2982939"/>
                  <a:pt x="3952071" y="2984950"/>
                </a:cubicBezTo>
                <a:cubicBezTo>
                  <a:pt x="3951838" y="2986961"/>
                  <a:pt x="3951606" y="2988971"/>
                  <a:pt x="3951373" y="2990982"/>
                </a:cubicBezTo>
                <a:cubicBezTo>
                  <a:pt x="3951140" y="2992887"/>
                  <a:pt x="3950908" y="2994792"/>
                  <a:pt x="3950675" y="2996697"/>
                </a:cubicBezTo>
                <a:lnTo>
                  <a:pt x="3949279" y="3002411"/>
                </a:lnTo>
                <a:lnTo>
                  <a:pt x="3947534" y="3008444"/>
                </a:lnTo>
                <a:lnTo>
                  <a:pt x="3945789" y="3014158"/>
                </a:lnTo>
                <a:lnTo>
                  <a:pt x="3943695" y="3019873"/>
                </a:lnTo>
                <a:lnTo>
                  <a:pt x="3941252" y="3025270"/>
                </a:lnTo>
                <a:lnTo>
                  <a:pt x="3938460" y="3030667"/>
                </a:lnTo>
                <a:lnTo>
                  <a:pt x="3935668" y="3036064"/>
                </a:lnTo>
                <a:lnTo>
                  <a:pt x="3932178" y="3041462"/>
                </a:lnTo>
                <a:lnTo>
                  <a:pt x="3928688" y="3046224"/>
                </a:lnTo>
                <a:lnTo>
                  <a:pt x="3924849" y="3051621"/>
                </a:lnTo>
                <a:lnTo>
                  <a:pt x="3920661" y="3056066"/>
                </a:lnTo>
                <a:lnTo>
                  <a:pt x="3916473" y="3060828"/>
                </a:lnTo>
                <a:lnTo>
                  <a:pt x="3911587" y="3065273"/>
                </a:lnTo>
                <a:lnTo>
                  <a:pt x="3906701" y="3069400"/>
                </a:lnTo>
                <a:lnTo>
                  <a:pt x="3901815" y="3073210"/>
                </a:lnTo>
                <a:lnTo>
                  <a:pt x="3896929" y="3077019"/>
                </a:lnTo>
                <a:lnTo>
                  <a:pt x="3891694" y="3080194"/>
                </a:lnTo>
                <a:lnTo>
                  <a:pt x="3886110" y="3083051"/>
                </a:lnTo>
                <a:lnTo>
                  <a:pt x="3880177" y="3085909"/>
                </a:lnTo>
                <a:lnTo>
                  <a:pt x="3874593" y="3088131"/>
                </a:lnTo>
                <a:lnTo>
                  <a:pt x="3869009" y="3090354"/>
                </a:lnTo>
                <a:lnTo>
                  <a:pt x="3863425" y="3092258"/>
                </a:lnTo>
                <a:lnTo>
                  <a:pt x="3857492" y="3093846"/>
                </a:lnTo>
                <a:lnTo>
                  <a:pt x="3851559" y="3095116"/>
                </a:lnTo>
                <a:lnTo>
                  <a:pt x="3845626" y="3096068"/>
                </a:lnTo>
                <a:lnTo>
                  <a:pt x="3839693" y="3097021"/>
                </a:lnTo>
                <a:lnTo>
                  <a:pt x="3833760" y="3097338"/>
                </a:lnTo>
                <a:lnTo>
                  <a:pt x="3827827" y="3097338"/>
                </a:lnTo>
                <a:lnTo>
                  <a:pt x="3821894" y="3097338"/>
                </a:lnTo>
                <a:lnTo>
                  <a:pt x="3815961" y="3097021"/>
                </a:lnTo>
                <a:lnTo>
                  <a:pt x="3810028" y="3096068"/>
                </a:lnTo>
                <a:lnTo>
                  <a:pt x="3804095" y="3095116"/>
                </a:lnTo>
                <a:lnTo>
                  <a:pt x="3798162" y="3093846"/>
                </a:lnTo>
                <a:lnTo>
                  <a:pt x="3792578" y="3092258"/>
                </a:lnTo>
                <a:lnTo>
                  <a:pt x="3786645" y="3090354"/>
                </a:lnTo>
                <a:lnTo>
                  <a:pt x="3781061" y="3088131"/>
                </a:lnTo>
                <a:lnTo>
                  <a:pt x="3775477" y="3085909"/>
                </a:lnTo>
                <a:lnTo>
                  <a:pt x="3769893" y="3083051"/>
                </a:lnTo>
                <a:lnTo>
                  <a:pt x="3764658" y="3080194"/>
                </a:lnTo>
                <a:lnTo>
                  <a:pt x="3759423" y="3077019"/>
                </a:lnTo>
                <a:lnTo>
                  <a:pt x="3754188" y="3073210"/>
                </a:lnTo>
                <a:lnTo>
                  <a:pt x="3749302" y="3069400"/>
                </a:lnTo>
                <a:lnTo>
                  <a:pt x="3744416" y="3065273"/>
                </a:lnTo>
                <a:lnTo>
                  <a:pt x="3739879" y="3060828"/>
                </a:lnTo>
                <a:lnTo>
                  <a:pt x="3013960" y="2336338"/>
                </a:lnTo>
                <a:lnTo>
                  <a:pt x="3009423" y="2331576"/>
                </a:lnTo>
                <a:lnTo>
                  <a:pt x="3004537" y="2327448"/>
                </a:lnTo>
                <a:lnTo>
                  <a:pt x="2999651" y="2323639"/>
                </a:lnTo>
                <a:lnTo>
                  <a:pt x="2994416" y="2320146"/>
                </a:lnTo>
                <a:lnTo>
                  <a:pt x="2989181" y="2316971"/>
                </a:lnTo>
                <a:lnTo>
                  <a:pt x="2983946" y="2313797"/>
                </a:lnTo>
                <a:lnTo>
                  <a:pt x="2978362" y="2310939"/>
                </a:lnTo>
                <a:lnTo>
                  <a:pt x="2972778" y="2308717"/>
                </a:lnTo>
                <a:lnTo>
                  <a:pt x="2967194" y="2306495"/>
                </a:lnTo>
                <a:lnTo>
                  <a:pt x="2961261" y="2304907"/>
                </a:lnTo>
                <a:lnTo>
                  <a:pt x="2955677" y="2303002"/>
                </a:lnTo>
                <a:lnTo>
                  <a:pt x="2949744" y="2302050"/>
                </a:lnTo>
                <a:lnTo>
                  <a:pt x="2943811" y="2301097"/>
                </a:lnTo>
                <a:lnTo>
                  <a:pt x="2937878" y="2300145"/>
                </a:lnTo>
                <a:lnTo>
                  <a:pt x="2931945" y="2299828"/>
                </a:lnTo>
                <a:lnTo>
                  <a:pt x="2926012" y="2299510"/>
                </a:lnTo>
                <a:lnTo>
                  <a:pt x="2919730" y="2299828"/>
                </a:lnTo>
                <a:lnTo>
                  <a:pt x="2913797" y="2300145"/>
                </a:lnTo>
                <a:lnTo>
                  <a:pt x="2907864" y="2301097"/>
                </a:lnTo>
                <a:lnTo>
                  <a:pt x="2901931" y="2302050"/>
                </a:lnTo>
                <a:lnTo>
                  <a:pt x="2896347" y="2303002"/>
                </a:lnTo>
                <a:lnTo>
                  <a:pt x="2890414" y="2304907"/>
                </a:lnTo>
                <a:lnTo>
                  <a:pt x="2884830" y="2306495"/>
                </a:lnTo>
                <a:lnTo>
                  <a:pt x="2878897" y="2308717"/>
                </a:lnTo>
                <a:lnTo>
                  <a:pt x="2873313" y="2310939"/>
                </a:lnTo>
                <a:lnTo>
                  <a:pt x="2868078" y="2313797"/>
                </a:lnTo>
                <a:lnTo>
                  <a:pt x="2862494" y="2316971"/>
                </a:lnTo>
                <a:lnTo>
                  <a:pt x="2857259" y="2320146"/>
                </a:lnTo>
                <a:lnTo>
                  <a:pt x="2852373" y="2323639"/>
                </a:lnTo>
                <a:lnTo>
                  <a:pt x="2847138" y="2327448"/>
                </a:lnTo>
                <a:lnTo>
                  <a:pt x="2842601" y="2331576"/>
                </a:lnTo>
                <a:lnTo>
                  <a:pt x="2837715" y="2336338"/>
                </a:lnTo>
                <a:lnTo>
                  <a:pt x="2833527" y="2340783"/>
                </a:lnTo>
                <a:lnTo>
                  <a:pt x="2829339" y="2345545"/>
                </a:lnTo>
                <a:lnTo>
                  <a:pt x="2825500" y="2350624"/>
                </a:lnTo>
                <a:lnTo>
                  <a:pt x="2822010" y="2355704"/>
                </a:lnTo>
                <a:lnTo>
                  <a:pt x="2818520" y="2361101"/>
                </a:lnTo>
                <a:lnTo>
                  <a:pt x="2815728" y="2366181"/>
                </a:lnTo>
                <a:lnTo>
                  <a:pt x="2812936" y="2371896"/>
                </a:lnTo>
                <a:lnTo>
                  <a:pt x="2810493" y="2377293"/>
                </a:lnTo>
                <a:lnTo>
                  <a:pt x="2808399" y="2383007"/>
                </a:lnTo>
                <a:lnTo>
                  <a:pt x="2806305" y="2388405"/>
                </a:lnTo>
                <a:lnTo>
                  <a:pt x="2804909" y="2394437"/>
                </a:lnTo>
                <a:lnTo>
                  <a:pt x="2803513" y="2400469"/>
                </a:lnTo>
                <a:lnTo>
                  <a:pt x="2802466" y="2406501"/>
                </a:lnTo>
                <a:cubicBezTo>
                  <a:pt x="2802233" y="2408406"/>
                  <a:pt x="2802001" y="2410311"/>
                  <a:pt x="2801768" y="2412216"/>
                </a:cubicBezTo>
                <a:cubicBezTo>
                  <a:pt x="2801652" y="2414227"/>
                  <a:pt x="2801535" y="2416237"/>
                  <a:pt x="2801419" y="2418248"/>
                </a:cubicBezTo>
                <a:lnTo>
                  <a:pt x="2801419" y="2424280"/>
                </a:lnTo>
                <a:lnTo>
                  <a:pt x="2801419" y="2429994"/>
                </a:lnTo>
                <a:cubicBezTo>
                  <a:pt x="2801535" y="2432005"/>
                  <a:pt x="2801652" y="2434016"/>
                  <a:pt x="2801768" y="2436027"/>
                </a:cubicBezTo>
                <a:cubicBezTo>
                  <a:pt x="2802001" y="2438038"/>
                  <a:pt x="2802233" y="2440048"/>
                  <a:pt x="2802466" y="2442059"/>
                </a:cubicBezTo>
                <a:lnTo>
                  <a:pt x="2803513" y="2447773"/>
                </a:lnTo>
                <a:lnTo>
                  <a:pt x="2804909" y="2453805"/>
                </a:lnTo>
                <a:lnTo>
                  <a:pt x="2806305" y="2459838"/>
                </a:lnTo>
                <a:lnTo>
                  <a:pt x="2808399" y="2465235"/>
                </a:lnTo>
                <a:lnTo>
                  <a:pt x="2810493" y="2470949"/>
                </a:lnTo>
                <a:lnTo>
                  <a:pt x="2812936" y="2476347"/>
                </a:lnTo>
                <a:lnTo>
                  <a:pt x="2815728" y="2482061"/>
                </a:lnTo>
                <a:lnTo>
                  <a:pt x="2818520" y="2487458"/>
                </a:lnTo>
                <a:lnTo>
                  <a:pt x="2822010" y="2492538"/>
                </a:lnTo>
                <a:lnTo>
                  <a:pt x="2825500" y="2497935"/>
                </a:lnTo>
                <a:lnTo>
                  <a:pt x="2829339" y="2502697"/>
                </a:lnTo>
                <a:lnTo>
                  <a:pt x="2833527" y="2507460"/>
                </a:lnTo>
                <a:lnTo>
                  <a:pt x="2837715" y="2512222"/>
                </a:lnTo>
                <a:lnTo>
                  <a:pt x="4276989" y="3949455"/>
                </a:lnTo>
                <a:lnTo>
                  <a:pt x="4281177" y="3953900"/>
                </a:lnTo>
                <a:lnTo>
                  <a:pt x="4285365" y="3958980"/>
                </a:lnTo>
                <a:lnTo>
                  <a:pt x="4289204" y="3963742"/>
                </a:lnTo>
                <a:lnTo>
                  <a:pt x="4292694" y="3968822"/>
                </a:lnTo>
                <a:lnTo>
                  <a:pt x="4296184" y="3974219"/>
                </a:lnTo>
                <a:lnTo>
                  <a:pt x="4298976" y="3979298"/>
                </a:lnTo>
                <a:lnTo>
                  <a:pt x="4301768" y="3985013"/>
                </a:lnTo>
                <a:lnTo>
                  <a:pt x="4304211" y="3990728"/>
                </a:lnTo>
                <a:lnTo>
                  <a:pt x="4306305" y="3996125"/>
                </a:lnTo>
                <a:lnTo>
                  <a:pt x="4308050" y="4001840"/>
                </a:lnTo>
                <a:lnTo>
                  <a:pt x="4309795" y="4007554"/>
                </a:lnTo>
                <a:lnTo>
                  <a:pt x="4311191" y="4013586"/>
                </a:lnTo>
                <a:cubicBezTo>
                  <a:pt x="4311424" y="4015597"/>
                  <a:pt x="4311656" y="4017607"/>
                  <a:pt x="4311889" y="4019618"/>
                </a:cubicBezTo>
                <a:cubicBezTo>
                  <a:pt x="4312122" y="4021523"/>
                  <a:pt x="4312354" y="4023428"/>
                  <a:pt x="4312587" y="4025333"/>
                </a:cubicBezTo>
                <a:cubicBezTo>
                  <a:pt x="4312820" y="4027344"/>
                  <a:pt x="4313052" y="4029354"/>
                  <a:pt x="4313285" y="4031365"/>
                </a:cubicBezTo>
                <a:lnTo>
                  <a:pt x="4313285" y="4037397"/>
                </a:lnTo>
                <a:lnTo>
                  <a:pt x="4313285" y="4043429"/>
                </a:lnTo>
                <a:cubicBezTo>
                  <a:pt x="4313052" y="4045334"/>
                  <a:pt x="4312820" y="4047239"/>
                  <a:pt x="4312587" y="4049144"/>
                </a:cubicBezTo>
                <a:cubicBezTo>
                  <a:pt x="4312354" y="4051155"/>
                  <a:pt x="4312122" y="4053165"/>
                  <a:pt x="4311889" y="4055176"/>
                </a:cubicBezTo>
                <a:cubicBezTo>
                  <a:pt x="4311656" y="4057187"/>
                  <a:pt x="4311424" y="4059197"/>
                  <a:pt x="4311191" y="4061208"/>
                </a:cubicBezTo>
                <a:lnTo>
                  <a:pt x="4309795" y="4066923"/>
                </a:lnTo>
                <a:lnTo>
                  <a:pt x="4308050" y="4072955"/>
                </a:lnTo>
                <a:lnTo>
                  <a:pt x="4306305" y="4078670"/>
                </a:lnTo>
                <a:lnTo>
                  <a:pt x="4304211" y="4084067"/>
                </a:lnTo>
                <a:lnTo>
                  <a:pt x="4301768" y="4089782"/>
                </a:lnTo>
                <a:lnTo>
                  <a:pt x="4298976" y="4095179"/>
                </a:lnTo>
                <a:lnTo>
                  <a:pt x="4296184" y="4100576"/>
                </a:lnTo>
                <a:lnTo>
                  <a:pt x="4292694" y="4105656"/>
                </a:lnTo>
                <a:lnTo>
                  <a:pt x="4289204" y="4111053"/>
                </a:lnTo>
                <a:lnTo>
                  <a:pt x="4285365" y="4115815"/>
                </a:lnTo>
                <a:lnTo>
                  <a:pt x="4281177" y="4120895"/>
                </a:lnTo>
                <a:lnTo>
                  <a:pt x="4276989" y="4125339"/>
                </a:lnTo>
                <a:lnTo>
                  <a:pt x="4272801" y="4129149"/>
                </a:lnTo>
                <a:lnTo>
                  <a:pt x="4268613" y="4132959"/>
                </a:lnTo>
                <a:lnTo>
                  <a:pt x="4264425" y="4136134"/>
                </a:lnTo>
                <a:lnTo>
                  <a:pt x="4259888" y="4139626"/>
                </a:lnTo>
                <a:lnTo>
                  <a:pt x="4255700" y="4142483"/>
                </a:lnTo>
                <a:lnTo>
                  <a:pt x="4250814" y="4145023"/>
                </a:lnTo>
                <a:lnTo>
                  <a:pt x="4246277" y="4147880"/>
                </a:lnTo>
                <a:lnTo>
                  <a:pt x="4241391" y="4150103"/>
                </a:lnTo>
                <a:lnTo>
                  <a:pt x="4236854" y="4152008"/>
                </a:lnTo>
                <a:lnTo>
                  <a:pt x="4231619" y="4154230"/>
                </a:lnTo>
                <a:lnTo>
                  <a:pt x="4226733" y="4156135"/>
                </a:lnTo>
                <a:lnTo>
                  <a:pt x="4221847" y="4157405"/>
                </a:lnTo>
                <a:lnTo>
                  <a:pt x="4216612" y="4158675"/>
                </a:lnTo>
                <a:lnTo>
                  <a:pt x="4211726" y="4159945"/>
                </a:lnTo>
                <a:lnTo>
                  <a:pt x="4206491" y="4160580"/>
                </a:lnTo>
                <a:lnTo>
                  <a:pt x="4201256" y="4161215"/>
                </a:lnTo>
                <a:lnTo>
                  <a:pt x="4196022" y="4161532"/>
                </a:lnTo>
                <a:lnTo>
                  <a:pt x="4191135" y="4161532"/>
                </a:lnTo>
                <a:lnTo>
                  <a:pt x="4185900" y="4161532"/>
                </a:lnTo>
                <a:lnTo>
                  <a:pt x="4180665" y="4161532"/>
                </a:lnTo>
                <a:lnTo>
                  <a:pt x="4175430" y="4160897"/>
                </a:lnTo>
                <a:lnTo>
                  <a:pt x="4170195" y="4160580"/>
                </a:lnTo>
                <a:lnTo>
                  <a:pt x="4165309" y="4159627"/>
                </a:lnTo>
                <a:lnTo>
                  <a:pt x="4159725" y="4158357"/>
                </a:lnTo>
                <a:lnTo>
                  <a:pt x="4154490" y="4157087"/>
                </a:lnTo>
                <a:lnTo>
                  <a:pt x="4149604" y="4155500"/>
                </a:lnTo>
                <a:lnTo>
                  <a:pt x="4144718" y="4153913"/>
                </a:lnTo>
                <a:lnTo>
                  <a:pt x="4139832" y="4151690"/>
                </a:lnTo>
                <a:lnTo>
                  <a:pt x="4134946" y="4149785"/>
                </a:lnTo>
                <a:lnTo>
                  <a:pt x="4130409" y="4147246"/>
                </a:lnTo>
                <a:lnTo>
                  <a:pt x="4125523" y="4144706"/>
                </a:lnTo>
                <a:lnTo>
                  <a:pt x="4120986" y="4142166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 flipH="1">
            <a:off x="0" y="1"/>
            <a:ext cx="10789097" cy="6857999"/>
          </a:xfrm>
          <a:custGeom>
            <a:pathLst>
              <a:path extrusionOk="0" h="6857999" w="10789097">
                <a:moveTo>
                  <a:pt x="10789097" y="0"/>
                </a:moveTo>
                <a:lnTo>
                  <a:pt x="0" y="0"/>
                </a:lnTo>
                <a:lnTo>
                  <a:pt x="34549" y="34608"/>
                </a:lnTo>
                <a:lnTo>
                  <a:pt x="2681221" y="2678112"/>
                </a:lnTo>
                <a:lnTo>
                  <a:pt x="2685758" y="2682875"/>
                </a:lnTo>
                <a:lnTo>
                  <a:pt x="2689946" y="2687320"/>
                </a:lnTo>
                <a:lnTo>
                  <a:pt x="2693785" y="2692717"/>
                </a:lnTo>
                <a:lnTo>
                  <a:pt x="2697274" y="2697480"/>
                </a:lnTo>
                <a:lnTo>
                  <a:pt x="2700415" y="2702877"/>
                </a:lnTo>
                <a:lnTo>
                  <a:pt x="2703556" y="2708275"/>
                </a:lnTo>
                <a:lnTo>
                  <a:pt x="2706348" y="2713672"/>
                </a:lnTo>
                <a:lnTo>
                  <a:pt x="2708791" y="2719070"/>
                </a:lnTo>
                <a:lnTo>
                  <a:pt x="2710885" y="2725102"/>
                </a:lnTo>
                <a:lnTo>
                  <a:pt x="2712630" y="2730817"/>
                </a:lnTo>
                <a:lnTo>
                  <a:pt x="2714025" y="2736532"/>
                </a:lnTo>
                <a:lnTo>
                  <a:pt x="2715421" y="2742565"/>
                </a:lnTo>
                <a:lnTo>
                  <a:pt x="2716468" y="2748280"/>
                </a:lnTo>
                <a:cubicBezTo>
                  <a:pt x="2716701" y="2750185"/>
                  <a:pt x="2716933" y="2752090"/>
                  <a:pt x="2717166" y="2753995"/>
                </a:cubicBezTo>
                <a:cubicBezTo>
                  <a:pt x="2717282" y="2756112"/>
                  <a:pt x="2717399" y="2758228"/>
                  <a:pt x="2717515" y="2760345"/>
                </a:cubicBezTo>
                <a:cubicBezTo>
                  <a:pt x="2717631" y="2762356"/>
                  <a:pt x="2717748" y="2764366"/>
                  <a:pt x="2717864" y="2766377"/>
                </a:cubicBezTo>
                <a:cubicBezTo>
                  <a:pt x="2717748" y="2768282"/>
                  <a:pt x="2717631" y="2770187"/>
                  <a:pt x="2717515" y="2772092"/>
                </a:cubicBezTo>
                <a:cubicBezTo>
                  <a:pt x="2717399" y="2774103"/>
                  <a:pt x="2717282" y="2776114"/>
                  <a:pt x="2717166" y="2778125"/>
                </a:cubicBezTo>
                <a:cubicBezTo>
                  <a:pt x="2716933" y="2780136"/>
                  <a:pt x="2716701" y="2782146"/>
                  <a:pt x="2716468" y="2784157"/>
                </a:cubicBezTo>
                <a:lnTo>
                  <a:pt x="2715421" y="2790190"/>
                </a:lnTo>
                <a:lnTo>
                  <a:pt x="2714025" y="2795905"/>
                </a:lnTo>
                <a:lnTo>
                  <a:pt x="2712630" y="2801620"/>
                </a:lnTo>
                <a:lnTo>
                  <a:pt x="2710885" y="2807335"/>
                </a:lnTo>
                <a:lnTo>
                  <a:pt x="2708791" y="2813050"/>
                </a:lnTo>
                <a:lnTo>
                  <a:pt x="2706348" y="2818765"/>
                </a:lnTo>
                <a:lnTo>
                  <a:pt x="2703556" y="2824162"/>
                </a:lnTo>
                <a:lnTo>
                  <a:pt x="2700415" y="2829560"/>
                </a:lnTo>
                <a:lnTo>
                  <a:pt x="2697274" y="2834640"/>
                </a:lnTo>
                <a:lnTo>
                  <a:pt x="2693785" y="2840037"/>
                </a:lnTo>
                <a:lnTo>
                  <a:pt x="2689946" y="2844800"/>
                </a:lnTo>
                <a:lnTo>
                  <a:pt x="2685758" y="2849562"/>
                </a:lnTo>
                <a:lnTo>
                  <a:pt x="2681221" y="2854325"/>
                </a:lnTo>
                <a:lnTo>
                  <a:pt x="2676684" y="2858770"/>
                </a:lnTo>
                <a:lnTo>
                  <a:pt x="2671799" y="2862580"/>
                </a:lnTo>
                <a:lnTo>
                  <a:pt x="2666913" y="2866390"/>
                </a:lnTo>
                <a:lnTo>
                  <a:pt x="2661678" y="2870200"/>
                </a:lnTo>
                <a:lnTo>
                  <a:pt x="2656444" y="2873375"/>
                </a:lnTo>
                <a:lnTo>
                  <a:pt x="2651209" y="2876550"/>
                </a:lnTo>
                <a:lnTo>
                  <a:pt x="2645625" y="2879090"/>
                </a:lnTo>
                <a:lnTo>
                  <a:pt x="2640041" y="2881312"/>
                </a:lnTo>
                <a:lnTo>
                  <a:pt x="2634458" y="2883535"/>
                </a:lnTo>
                <a:lnTo>
                  <a:pt x="2628525" y="2885757"/>
                </a:lnTo>
                <a:lnTo>
                  <a:pt x="2622941" y="2887027"/>
                </a:lnTo>
                <a:lnTo>
                  <a:pt x="2617009" y="2888297"/>
                </a:lnTo>
                <a:lnTo>
                  <a:pt x="2611076" y="2889567"/>
                </a:lnTo>
                <a:lnTo>
                  <a:pt x="2605143" y="2890202"/>
                </a:lnTo>
                <a:lnTo>
                  <a:pt x="2599211" y="2890520"/>
                </a:lnTo>
                <a:lnTo>
                  <a:pt x="2593278" y="2890520"/>
                </a:lnTo>
                <a:lnTo>
                  <a:pt x="2587345" y="2890520"/>
                </a:lnTo>
                <a:lnTo>
                  <a:pt x="2581413" y="2890202"/>
                </a:lnTo>
                <a:lnTo>
                  <a:pt x="2575480" y="2889567"/>
                </a:lnTo>
                <a:lnTo>
                  <a:pt x="2569547" y="2888297"/>
                </a:lnTo>
                <a:lnTo>
                  <a:pt x="2563615" y="2887027"/>
                </a:lnTo>
                <a:lnTo>
                  <a:pt x="2557682" y="2885757"/>
                </a:lnTo>
                <a:lnTo>
                  <a:pt x="2552098" y="2883535"/>
                </a:lnTo>
                <a:lnTo>
                  <a:pt x="2546515" y="2881312"/>
                </a:lnTo>
                <a:lnTo>
                  <a:pt x="2540931" y="2879090"/>
                </a:lnTo>
                <a:lnTo>
                  <a:pt x="2535347" y="2876550"/>
                </a:lnTo>
                <a:lnTo>
                  <a:pt x="2530112" y="2873375"/>
                </a:lnTo>
                <a:lnTo>
                  <a:pt x="2524878" y="2870200"/>
                </a:lnTo>
                <a:lnTo>
                  <a:pt x="2519643" y="2866390"/>
                </a:lnTo>
                <a:lnTo>
                  <a:pt x="2514757" y="2862580"/>
                </a:lnTo>
                <a:lnTo>
                  <a:pt x="2509872" y="2858770"/>
                </a:lnTo>
                <a:lnTo>
                  <a:pt x="2505335" y="2854325"/>
                </a:lnTo>
                <a:lnTo>
                  <a:pt x="2390869" y="2740025"/>
                </a:lnTo>
                <a:lnTo>
                  <a:pt x="2385983" y="2735580"/>
                </a:lnTo>
                <a:lnTo>
                  <a:pt x="2381097" y="2731452"/>
                </a:lnTo>
                <a:lnTo>
                  <a:pt x="2376212" y="2727642"/>
                </a:lnTo>
                <a:lnTo>
                  <a:pt x="2371326" y="2724150"/>
                </a:lnTo>
                <a:lnTo>
                  <a:pt x="2366091" y="2720975"/>
                </a:lnTo>
                <a:lnTo>
                  <a:pt x="2360507" y="2717800"/>
                </a:lnTo>
                <a:lnTo>
                  <a:pt x="2355273" y="2715260"/>
                </a:lnTo>
                <a:lnTo>
                  <a:pt x="2349689" y="2713037"/>
                </a:lnTo>
                <a:lnTo>
                  <a:pt x="2343757" y="2710497"/>
                </a:lnTo>
                <a:lnTo>
                  <a:pt x="2338173" y="2708592"/>
                </a:lnTo>
                <a:lnTo>
                  <a:pt x="2332240" y="2707322"/>
                </a:lnTo>
                <a:lnTo>
                  <a:pt x="2326307" y="2706052"/>
                </a:lnTo>
                <a:lnTo>
                  <a:pt x="2320724" y="2704782"/>
                </a:lnTo>
                <a:lnTo>
                  <a:pt x="2314442" y="2704147"/>
                </a:lnTo>
                <a:lnTo>
                  <a:pt x="2308509" y="2703830"/>
                </a:lnTo>
                <a:lnTo>
                  <a:pt x="2302577" y="2703512"/>
                </a:lnTo>
                <a:lnTo>
                  <a:pt x="2296644" y="2703830"/>
                </a:lnTo>
                <a:lnTo>
                  <a:pt x="2290711" y="2704147"/>
                </a:lnTo>
                <a:lnTo>
                  <a:pt x="2284779" y="2704782"/>
                </a:lnTo>
                <a:lnTo>
                  <a:pt x="2278846" y="2706052"/>
                </a:lnTo>
                <a:lnTo>
                  <a:pt x="2272913" y="2707322"/>
                </a:lnTo>
                <a:lnTo>
                  <a:pt x="2267330" y="2708592"/>
                </a:lnTo>
                <a:lnTo>
                  <a:pt x="2261397" y="2710497"/>
                </a:lnTo>
                <a:lnTo>
                  <a:pt x="2255813" y="2713037"/>
                </a:lnTo>
                <a:lnTo>
                  <a:pt x="2250229" y="2715260"/>
                </a:lnTo>
                <a:lnTo>
                  <a:pt x="2244646" y="2717800"/>
                </a:lnTo>
                <a:lnTo>
                  <a:pt x="2239411" y="2720975"/>
                </a:lnTo>
                <a:lnTo>
                  <a:pt x="2234177" y="2724150"/>
                </a:lnTo>
                <a:lnTo>
                  <a:pt x="2228942" y="2727642"/>
                </a:lnTo>
                <a:lnTo>
                  <a:pt x="2224056" y="2731452"/>
                </a:lnTo>
                <a:lnTo>
                  <a:pt x="2219170" y="2735580"/>
                </a:lnTo>
                <a:lnTo>
                  <a:pt x="2214633" y="2740025"/>
                </a:lnTo>
                <a:lnTo>
                  <a:pt x="2210097" y="2744787"/>
                </a:lnTo>
                <a:lnTo>
                  <a:pt x="2206258" y="2749550"/>
                </a:lnTo>
                <a:lnTo>
                  <a:pt x="2202070" y="2754312"/>
                </a:lnTo>
                <a:lnTo>
                  <a:pt x="2198581" y="2759710"/>
                </a:lnTo>
                <a:lnTo>
                  <a:pt x="2195091" y="2764790"/>
                </a:lnTo>
                <a:lnTo>
                  <a:pt x="2191950" y="2770187"/>
                </a:lnTo>
                <a:lnTo>
                  <a:pt x="2189507" y="2775585"/>
                </a:lnTo>
                <a:lnTo>
                  <a:pt x="2187064" y="2781300"/>
                </a:lnTo>
                <a:lnTo>
                  <a:pt x="2184621" y="2787015"/>
                </a:lnTo>
                <a:lnTo>
                  <a:pt x="2182876" y="2792730"/>
                </a:lnTo>
                <a:lnTo>
                  <a:pt x="2181480" y="2798445"/>
                </a:lnTo>
                <a:lnTo>
                  <a:pt x="2180085" y="2804477"/>
                </a:lnTo>
                <a:lnTo>
                  <a:pt x="2179037" y="2810192"/>
                </a:lnTo>
                <a:cubicBezTo>
                  <a:pt x="2178804" y="2812203"/>
                  <a:pt x="2178572" y="2814214"/>
                  <a:pt x="2178339" y="2816225"/>
                </a:cubicBezTo>
                <a:lnTo>
                  <a:pt x="2177991" y="2822257"/>
                </a:lnTo>
                <a:cubicBezTo>
                  <a:pt x="2177874" y="2824162"/>
                  <a:pt x="2177758" y="2826067"/>
                  <a:pt x="2177641" y="2827972"/>
                </a:cubicBezTo>
                <a:cubicBezTo>
                  <a:pt x="2177758" y="2829983"/>
                  <a:pt x="2177874" y="2831994"/>
                  <a:pt x="2177991" y="2834005"/>
                </a:cubicBezTo>
                <a:lnTo>
                  <a:pt x="2178339" y="2840037"/>
                </a:lnTo>
                <a:cubicBezTo>
                  <a:pt x="2178572" y="2841942"/>
                  <a:pt x="2178804" y="2843847"/>
                  <a:pt x="2179037" y="2845752"/>
                </a:cubicBezTo>
                <a:lnTo>
                  <a:pt x="2180085" y="2851785"/>
                </a:lnTo>
                <a:lnTo>
                  <a:pt x="2181480" y="2857817"/>
                </a:lnTo>
                <a:lnTo>
                  <a:pt x="2182876" y="2863532"/>
                </a:lnTo>
                <a:lnTo>
                  <a:pt x="2184621" y="2869247"/>
                </a:lnTo>
                <a:lnTo>
                  <a:pt x="2187064" y="2875280"/>
                </a:lnTo>
                <a:lnTo>
                  <a:pt x="2189507" y="2880677"/>
                </a:lnTo>
                <a:lnTo>
                  <a:pt x="2191950" y="2886075"/>
                </a:lnTo>
                <a:lnTo>
                  <a:pt x="2195091" y="2891472"/>
                </a:lnTo>
                <a:lnTo>
                  <a:pt x="2198581" y="2896870"/>
                </a:lnTo>
                <a:lnTo>
                  <a:pt x="2202070" y="2901632"/>
                </a:lnTo>
                <a:lnTo>
                  <a:pt x="2206258" y="2906712"/>
                </a:lnTo>
                <a:lnTo>
                  <a:pt x="2210097" y="2911475"/>
                </a:lnTo>
                <a:lnTo>
                  <a:pt x="2214633" y="2916237"/>
                </a:lnTo>
                <a:lnTo>
                  <a:pt x="2938420" y="3639502"/>
                </a:lnTo>
                <a:lnTo>
                  <a:pt x="2942957" y="3643947"/>
                </a:lnTo>
                <a:lnTo>
                  <a:pt x="2947145" y="3648710"/>
                </a:lnTo>
                <a:lnTo>
                  <a:pt x="2950984" y="3653790"/>
                </a:lnTo>
                <a:lnTo>
                  <a:pt x="2954473" y="3658870"/>
                </a:lnTo>
                <a:lnTo>
                  <a:pt x="2957614" y="3664267"/>
                </a:lnTo>
                <a:lnTo>
                  <a:pt x="2960755" y="3669347"/>
                </a:lnTo>
                <a:lnTo>
                  <a:pt x="2963547" y="3675062"/>
                </a:lnTo>
                <a:lnTo>
                  <a:pt x="2965641" y="3680460"/>
                </a:lnTo>
                <a:lnTo>
                  <a:pt x="2968084" y="3686175"/>
                </a:lnTo>
                <a:lnTo>
                  <a:pt x="2969829" y="3691890"/>
                </a:lnTo>
                <a:lnTo>
                  <a:pt x="2971224" y="3697605"/>
                </a:lnTo>
                <a:lnTo>
                  <a:pt x="2972620" y="3703637"/>
                </a:lnTo>
                <a:lnTo>
                  <a:pt x="2973667" y="3709670"/>
                </a:lnTo>
                <a:cubicBezTo>
                  <a:pt x="2973900" y="3711575"/>
                  <a:pt x="2974132" y="3713480"/>
                  <a:pt x="2974365" y="3715385"/>
                </a:cubicBezTo>
                <a:cubicBezTo>
                  <a:pt x="2974481" y="3717396"/>
                  <a:pt x="2974598" y="3719406"/>
                  <a:pt x="2974714" y="3721417"/>
                </a:cubicBezTo>
                <a:cubicBezTo>
                  <a:pt x="2974830" y="3723428"/>
                  <a:pt x="2974947" y="3725439"/>
                  <a:pt x="2975063" y="3727450"/>
                </a:cubicBezTo>
                <a:cubicBezTo>
                  <a:pt x="2974947" y="3729355"/>
                  <a:pt x="2974830" y="3731260"/>
                  <a:pt x="2974714" y="3733165"/>
                </a:cubicBezTo>
                <a:cubicBezTo>
                  <a:pt x="2974598" y="3735176"/>
                  <a:pt x="2974481" y="3737186"/>
                  <a:pt x="2974365" y="3739197"/>
                </a:cubicBezTo>
                <a:cubicBezTo>
                  <a:pt x="2974132" y="3741208"/>
                  <a:pt x="2973900" y="3743219"/>
                  <a:pt x="2973667" y="3745230"/>
                </a:cubicBezTo>
                <a:lnTo>
                  <a:pt x="2972620" y="3750945"/>
                </a:lnTo>
                <a:lnTo>
                  <a:pt x="2971224" y="3756977"/>
                </a:lnTo>
                <a:lnTo>
                  <a:pt x="2969829" y="3763010"/>
                </a:lnTo>
                <a:lnTo>
                  <a:pt x="2968084" y="3768407"/>
                </a:lnTo>
                <a:lnTo>
                  <a:pt x="2965641" y="3774122"/>
                </a:lnTo>
                <a:lnTo>
                  <a:pt x="2963547" y="3779837"/>
                </a:lnTo>
                <a:lnTo>
                  <a:pt x="2960755" y="3785235"/>
                </a:lnTo>
                <a:lnTo>
                  <a:pt x="2957614" y="3790632"/>
                </a:lnTo>
                <a:lnTo>
                  <a:pt x="2954473" y="3795712"/>
                </a:lnTo>
                <a:lnTo>
                  <a:pt x="2950984" y="3801110"/>
                </a:lnTo>
                <a:lnTo>
                  <a:pt x="2947145" y="3805872"/>
                </a:lnTo>
                <a:lnTo>
                  <a:pt x="2942957" y="3810635"/>
                </a:lnTo>
                <a:lnTo>
                  <a:pt x="2938420" y="3815397"/>
                </a:lnTo>
                <a:lnTo>
                  <a:pt x="2933884" y="3819842"/>
                </a:lnTo>
                <a:lnTo>
                  <a:pt x="2928998" y="3823970"/>
                </a:lnTo>
                <a:lnTo>
                  <a:pt x="2924112" y="3827780"/>
                </a:lnTo>
                <a:lnTo>
                  <a:pt x="2918877" y="3831272"/>
                </a:lnTo>
                <a:lnTo>
                  <a:pt x="2913643" y="3834447"/>
                </a:lnTo>
                <a:lnTo>
                  <a:pt x="2908408" y="3837622"/>
                </a:lnTo>
                <a:lnTo>
                  <a:pt x="2902824" y="3840480"/>
                </a:lnTo>
                <a:lnTo>
                  <a:pt x="2897240" y="3843020"/>
                </a:lnTo>
                <a:lnTo>
                  <a:pt x="2891657" y="3844925"/>
                </a:lnTo>
                <a:lnTo>
                  <a:pt x="2885724" y="3846830"/>
                </a:lnTo>
                <a:lnTo>
                  <a:pt x="2880140" y="3848417"/>
                </a:lnTo>
                <a:lnTo>
                  <a:pt x="2874208" y="3849370"/>
                </a:lnTo>
                <a:lnTo>
                  <a:pt x="2868275" y="3850640"/>
                </a:lnTo>
                <a:lnTo>
                  <a:pt x="2862342" y="3851275"/>
                </a:lnTo>
                <a:lnTo>
                  <a:pt x="2856410" y="3851592"/>
                </a:lnTo>
                <a:lnTo>
                  <a:pt x="2850477" y="3851910"/>
                </a:lnTo>
                <a:lnTo>
                  <a:pt x="2844544" y="3851592"/>
                </a:lnTo>
                <a:lnTo>
                  <a:pt x="2838612" y="3851275"/>
                </a:lnTo>
                <a:lnTo>
                  <a:pt x="2832679" y="3850640"/>
                </a:lnTo>
                <a:lnTo>
                  <a:pt x="2826746" y="3849370"/>
                </a:lnTo>
                <a:lnTo>
                  <a:pt x="2820814" y="3848417"/>
                </a:lnTo>
                <a:lnTo>
                  <a:pt x="2814881" y="3846830"/>
                </a:lnTo>
                <a:lnTo>
                  <a:pt x="2809297" y="3844925"/>
                </a:lnTo>
                <a:lnTo>
                  <a:pt x="2803714" y="3843020"/>
                </a:lnTo>
                <a:lnTo>
                  <a:pt x="2798130" y="3840480"/>
                </a:lnTo>
                <a:lnTo>
                  <a:pt x="2792546" y="3837622"/>
                </a:lnTo>
                <a:lnTo>
                  <a:pt x="2787311" y="3834447"/>
                </a:lnTo>
                <a:lnTo>
                  <a:pt x="2782077" y="3831272"/>
                </a:lnTo>
                <a:lnTo>
                  <a:pt x="2776842" y="3827780"/>
                </a:lnTo>
                <a:lnTo>
                  <a:pt x="2771956" y="3823970"/>
                </a:lnTo>
                <a:lnTo>
                  <a:pt x="2767071" y="3819842"/>
                </a:lnTo>
                <a:lnTo>
                  <a:pt x="2762534" y="3815397"/>
                </a:lnTo>
                <a:lnTo>
                  <a:pt x="2666564" y="3720147"/>
                </a:lnTo>
                <a:lnTo>
                  <a:pt x="2559078" y="3612515"/>
                </a:lnTo>
                <a:lnTo>
                  <a:pt x="2554541" y="3608070"/>
                </a:lnTo>
                <a:lnTo>
                  <a:pt x="2549655" y="3604260"/>
                </a:lnTo>
                <a:lnTo>
                  <a:pt x="2544770" y="3600132"/>
                </a:lnTo>
                <a:lnTo>
                  <a:pt x="2539535" y="3596640"/>
                </a:lnTo>
                <a:lnTo>
                  <a:pt x="2534300" y="3593465"/>
                </a:lnTo>
                <a:lnTo>
                  <a:pt x="2529066" y="3590290"/>
                </a:lnTo>
                <a:lnTo>
                  <a:pt x="2523482" y="3587750"/>
                </a:lnTo>
                <a:lnTo>
                  <a:pt x="2517898" y="3585210"/>
                </a:lnTo>
                <a:lnTo>
                  <a:pt x="2512314" y="3583305"/>
                </a:lnTo>
                <a:lnTo>
                  <a:pt x="2506731" y="3581082"/>
                </a:lnTo>
                <a:lnTo>
                  <a:pt x="2500798" y="3579812"/>
                </a:lnTo>
                <a:lnTo>
                  <a:pt x="2494865" y="3578225"/>
                </a:lnTo>
                <a:lnTo>
                  <a:pt x="2488933" y="3577272"/>
                </a:lnTo>
                <a:lnTo>
                  <a:pt x="2483000" y="3576637"/>
                </a:lnTo>
                <a:lnTo>
                  <a:pt x="2476718" y="3576320"/>
                </a:lnTo>
                <a:lnTo>
                  <a:pt x="2470786" y="3576320"/>
                </a:lnTo>
                <a:lnTo>
                  <a:pt x="2464853" y="3576320"/>
                </a:lnTo>
                <a:lnTo>
                  <a:pt x="2458920" y="3576637"/>
                </a:lnTo>
                <a:lnTo>
                  <a:pt x="2452988" y="3577272"/>
                </a:lnTo>
                <a:lnTo>
                  <a:pt x="2447055" y="3578225"/>
                </a:lnTo>
                <a:lnTo>
                  <a:pt x="2441122" y="3579812"/>
                </a:lnTo>
                <a:lnTo>
                  <a:pt x="2435190" y="3581082"/>
                </a:lnTo>
                <a:lnTo>
                  <a:pt x="2429606" y="3583305"/>
                </a:lnTo>
                <a:lnTo>
                  <a:pt x="2424022" y="3585210"/>
                </a:lnTo>
                <a:lnTo>
                  <a:pt x="2418439" y="3587750"/>
                </a:lnTo>
                <a:lnTo>
                  <a:pt x="2412855" y="3590290"/>
                </a:lnTo>
                <a:lnTo>
                  <a:pt x="2407620" y="3593465"/>
                </a:lnTo>
                <a:lnTo>
                  <a:pt x="2402385" y="3596640"/>
                </a:lnTo>
                <a:lnTo>
                  <a:pt x="2397151" y="3600450"/>
                </a:lnTo>
                <a:lnTo>
                  <a:pt x="2392265" y="3604260"/>
                </a:lnTo>
                <a:lnTo>
                  <a:pt x="2387379" y="3608070"/>
                </a:lnTo>
                <a:lnTo>
                  <a:pt x="2382842" y="3612515"/>
                </a:lnTo>
                <a:lnTo>
                  <a:pt x="2379003" y="3616325"/>
                </a:lnTo>
                <a:lnTo>
                  <a:pt x="2375863" y="3620135"/>
                </a:lnTo>
                <a:lnTo>
                  <a:pt x="2369581" y="3628390"/>
                </a:lnTo>
                <a:lnTo>
                  <a:pt x="2363997" y="3636327"/>
                </a:lnTo>
                <a:lnTo>
                  <a:pt x="2359461" y="3644900"/>
                </a:lnTo>
                <a:lnTo>
                  <a:pt x="2355273" y="3654107"/>
                </a:lnTo>
                <a:lnTo>
                  <a:pt x="2352132" y="3663315"/>
                </a:lnTo>
                <a:lnTo>
                  <a:pt x="2349689" y="3672522"/>
                </a:lnTo>
                <a:lnTo>
                  <a:pt x="2347944" y="3682047"/>
                </a:lnTo>
                <a:lnTo>
                  <a:pt x="2346897" y="3691572"/>
                </a:lnTo>
                <a:cubicBezTo>
                  <a:pt x="2346781" y="3694747"/>
                  <a:pt x="2346664" y="3697922"/>
                  <a:pt x="2346548" y="3701097"/>
                </a:cubicBezTo>
                <a:cubicBezTo>
                  <a:pt x="2346781" y="3704272"/>
                  <a:pt x="2347013" y="3707447"/>
                  <a:pt x="2347246" y="3710622"/>
                </a:cubicBezTo>
                <a:lnTo>
                  <a:pt x="2348293" y="3720465"/>
                </a:lnTo>
                <a:lnTo>
                  <a:pt x="2350387" y="3729672"/>
                </a:lnTo>
                <a:lnTo>
                  <a:pt x="2352830" y="3739197"/>
                </a:lnTo>
                <a:lnTo>
                  <a:pt x="2356320" y="3748405"/>
                </a:lnTo>
                <a:lnTo>
                  <a:pt x="2360507" y="3756977"/>
                </a:lnTo>
                <a:lnTo>
                  <a:pt x="2651907" y="4048442"/>
                </a:lnTo>
                <a:lnTo>
                  <a:pt x="2656444" y="4052887"/>
                </a:lnTo>
                <a:lnTo>
                  <a:pt x="2660631" y="4057967"/>
                </a:lnTo>
                <a:lnTo>
                  <a:pt x="2664470" y="4062730"/>
                </a:lnTo>
                <a:lnTo>
                  <a:pt x="2667960" y="4067810"/>
                </a:lnTo>
                <a:lnTo>
                  <a:pt x="2671101" y="4073207"/>
                </a:lnTo>
                <a:lnTo>
                  <a:pt x="2674242" y="4078287"/>
                </a:lnTo>
                <a:lnTo>
                  <a:pt x="2677033" y="4084002"/>
                </a:lnTo>
                <a:lnTo>
                  <a:pt x="2679476" y="4089717"/>
                </a:lnTo>
                <a:lnTo>
                  <a:pt x="2681570" y="4095115"/>
                </a:lnTo>
                <a:lnTo>
                  <a:pt x="2683315" y="4100830"/>
                </a:lnTo>
                <a:lnTo>
                  <a:pt x="2684711" y="4106862"/>
                </a:lnTo>
                <a:lnTo>
                  <a:pt x="2686107" y="4112577"/>
                </a:lnTo>
                <a:lnTo>
                  <a:pt x="2687154" y="4118610"/>
                </a:lnTo>
                <a:cubicBezTo>
                  <a:pt x="2687387" y="4120621"/>
                  <a:pt x="2687619" y="4122631"/>
                  <a:pt x="2687852" y="4124642"/>
                </a:cubicBezTo>
                <a:cubicBezTo>
                  <a:pt x="2687968" y="4126547"/>
                  <a:pt x="2688085" y="4128452"/>
                  <a:pt x="2688201" y="4130357"/>
                </a:cubicBezTo>
                <a:cubicBezTo>
                  <a:pt x="2688317" y="4132368"/>
                  <a:pt x="2688434" y="4134379"/>
                  <a:pt x="2688550" y="4136390"/>
                </a:cubicBezTo>
                <a:cubicBezTo>
                  <a:pt x="2688434" y="4138401"/>
                  <a:pt x="2688317" y="4140411"/>
                  <a:pt x="2688201" y="4142422"/>
                </a:cubicBezTo>
                <a:cubicBezTo>
                  <a:pt x="2688085" y="4144327"/>
                  <a:pt x="2687968" y="4146232"/>
                  <a:pt x="2687852" y="4148137"/>
                </a:cubicBezTo>
                <a:cubicBezTo>
                  <a:pt x="2687619" y="4150148"/>
                  <a:pt x="2687387" y="4152159"/>
                  <a:pt x="2687154" y="4154170"/>
                </a:cubicBezTo>
                <a:lnTo>
                  <a:pt x="2686107" y="4160202"/>
                </a:lnTo>
                <a:lnTo>
                  <a:pt x="2684711" y="4165917"/>
                </a:lnTo>
                <a:lnTo>
                  <a:pt x="2683315" y="4171632"/>
                </a:lnTo>
                <a:lnTo>
                  <a:pt x="2681570" y="4177665"/>
                </a:lnTo>
                <a:lnTo>
                  <a:pt x="2679476" y="4183062"/>
                </a:lnTo>
                <a:lnTo>
                  <a:pt x="2677033" y="4188777"/>
                </a:lnTo>
                <a:lnTo>
                  <a:pt x="2674242" y="4194175"/>
                </a:lnTo>
                <a:lnTo>
                  <a:pt x="2671101" y="4199572"/>
                </a:lnTo>
                <a:lnTo>
                  <a:pt x="2667960" y="4204652"/>
                </a:lnTo>
                <a:lnTo>
                  <a:pt x="2664470" y="4210050"/>
                </a:lnTo>
                <a:lnTo>
                  <a:pt x="2660631" y="4214812"/>
                </a:lnTo>
                <a:lnTo>
                  <a:pt x="2656444" y="4219892"/>
                </a:lnTo>
                <a:lnTo>
                  <a:pt x="2651907" y="4224337"/>
                </a:lnTo>
                <a:lnTo>
                  <a:pt x="2647370" y="4228782"/>
                </a:lnTo>
                <a:lnTo>
                  <a:pt x="2642484" y="4232592"/>
                </a:lnTo>
                <a:lnTo>
                  <a:pt x="2637599" y="4236402"/>
                </a:lnTo>
                <a:lnTo>
                  <a:pt x="2632713" y="4239895"/>
                </a:lnTo>
                <a:lnTo>
                  <a:pt x="2627478" y="4243387"/>
                </a:lnTo>
                <a:lnTo>
                  <a:pt x="2622243" y="4246245"/>
                </a:lnTo>
                <a:lnTo>
                  <a:pt x="2616660" y="4249102"/>
                </a:lnTo>
                <a:lnTo>
                  <a:pt x="2611425" y="4251642"/>
                </a:lnTo>
                <a:lnTo>
                  <a:pt x="2605841" y="4253547"/>
                </a:lnTo>
                <a:lnTo>
                  <a:pt x="2599909" y="4255452"/>
                </a:lnTo>
                <a:lnTo>
                  <a:pt x="2594325" y="4257040"/>
                </a:lnTo>
                <a:lnTo>
                  <a:pt x="2588392" y="4258627"/>
                </a:lnTo>
                <a:lnTo>
                  <a:pt x="2582809" y="4259262"/>
                </a:lnTo>
                <a:lnTo>
                  <a:pt x="2576876" y="4260215"/>
                </a:lnTo>
                <a:lnTo>
                  <a:pt x="2570943" y="4260532"/>
                </a:lnTo>
                <a:lnTo>
                  <a:pt x="2565011" y="4260532"/>
                </a:lnTo>
                <a:lnTo>
                  <a:pt x="5169805" y="6857999"/>
                </a:lnTo>
                <a:lnTo>
                  <a:pt x="10789097" y="6857999"/>
                </a:lnTo>
                <a:lnTo>
                  <a:pt x="1078909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/>
          <p:nvPr/>
        </p:nvSpPr>
        <p:spPr>
          <a:xfrm flipH="1">
            <a:off x="11115742" y="1"/>
            <a:ext cx="1067882" cy="892175"/>
          </a:xfrm>
          <a:custGeom>
            <a:pathLst>
              <a:path extrusionOk="0" h="2812" w="3061">
                <a:moveTo>
                  <a:pt x="2956" y="2697"/>
                </a:moveTo>
                <a:lnTo>
                  <a:pt x="2956" y="2697"/>
                </a:lnTo>
                <a:lnTo>
                  <a:pt x="2943" y="2712"/>
                </a:lnTo>
                <a:lnTo>
                  <a:pt x="2930" y="2724"/>
                </a:lnTo>
                <a:lnTo>
                  <a:pt x="2915" y="2736"/>
                </a:lnTo>
                <a:lnTo>
                  <a:pt x="2901" y="2747"/>
                </a:lnTo>
                <a:lnTo>
                  <a:pt x="2886" y="2758"/>
                </a:lnTo>
                <a:lnTo>
                  <a:pt x="2871" y="2766"/>
                </a:lnTo>
                <a:lnTo>
                  <a:pt x="2855" y="2775"/>
                </a:lnTo>
                <a:lnTo>
                  <a:pt x="2840" y="2783"/>
                </a:lnTo>
                <a:lnTo>
                  <a:pt x="2824" y="2790"/>
                </a:lnTo>
                <a:lnTo>
                  <a:pt x="2807" y="2795"/>
                </a:lnTo>
                <a:lnTo>
                  <a:pt x="2791" y="2799"/>
                </a:lnTo>
                <a:lnTo>
                  <a:pt x="2774" y="2804"/>
                </a:lnTo>
                <a:lnTo>
                  <a:pt x="2758" y="2807"/>
                </a:lnTo>
                <a:lnTo>
                  <a:pt x="2741" y="2809"/>
                </a:lnTo>
                <a:lnTo>
                  <a:pt x="2724" y="2810"/>
                </a:lnTo>
                <a:lnTo>
                  <a:pt x="2707" y="2812"/>
                </a:lnTo>
                <a:lnTo>
                  <a:pt x="2690" y="2810"/>
                </a:lnTo>
                <a:lnTo>
                  <a:pt x="2673" y="2809"/>
                </a:lnTo>
                <a:lnTo>
                  <a:pt x="2656" y="2807"/>
                </a:lnTo>
                <a:lnTo>
                  <a:pt x="2640" y="2804"/>
                </a:lnTo>
                <a:lnTo>
                  <a:pt x="2623" y="2799"/>
                </a:lnTo>
                <a:lnTo>
                  <a:pt x="2606" y="2795"/>
                </a:lnTo>
                <a:lnTo>
                  <a:pt x="2590" y="2790"/>
                </a:lnTo>
                <a:lnTo>
                  <a:pt x="2574" y="2783"/>
                </a:lnTo>
                <a:lnTo>
                  <a:pt x="2558" y="2775"/>
                </a:lnTo>
                <a:lnTo>
                  <a:pt x="2543" y="2766"/>
                </a:lnTo>
                <a:lnTo>
                  <a:pt x="2528" y="2758"/>
                </a:lnTo>
                <a:lnTo>
                  <a:pt x="2513" y="2747"/>
                </a:lnTo>
                <a:lnTo>
                  <a:pt x="2498" y="2736"/>
                </a:lnTo>
                <a:lnTo>
                  <a:pt x="2484" y="2724"/>
                </a:lnTo>
                <a:lnTo>
                  <a:pt x="2471" y="2712"/>
                </a:lnTo>
                <a:lnTo>
                  <a:pt x="2458" y="2697"/>
                </a:lnTo>
                <a:lnTo>
                  <a:pt x="0" y="0"/>
                </a:lnTo>
                <a:lnTo>
                  <a:pt x="999" y="0"/>
                </a:lnTo>
                <a:lnTo>
                  <a:pt x="2956" y="2149"/>
                </a:lnTo>
                <a:lnTo>
                  <a:pt x="2956" y="2149"/>
                </a:lnTo>
                <a:lnTo>
                  <a:pt x="2969" y="2164"/>
                </a:lnTo>
                <a:lnTo>
                  <a:pt x="2981" y="2178"/>
                </a:lnTo>
                <a:lnTo>
                  <a:pt x="2991" y="2194"/>
                </a:lnTo>
                <a:lnTo>
                  <a:pt x="3002" y="2210"/>
                </a:lnTo>
                <a:lnTo>
                  <a:pt x="3011" y="2227"/>
                </a:lnTo>
                <a:lnTo>
                  <a:pt x="3019" y="2243"/>
                </a:lnTo>
                <a:lnTo>
                  <a:pt x="3028" y="2260"/>
                </a:lnTo>
                <a:lnTo>
                  <a:pt x="3035" y="2277"/>
                </a:lnTo>
                <a:lnTo>
                  <a:pt x="3041" y="2295"/>
                </a:lnTo>
                <a:lnTo>
                  <a:pt x="3046" y="2313"/>
                </a:lnTo>
                <a:lnTo>
                  <a:pt x="3051" y="2331"/>
                </a:lnTo>
                <a:lnTo>
                  <a:pt x="3054" y="2349"/>
                </a:lnTo>
                <a:lnTo>
                  <a:pt x="3057" y="2368"/>
                </a:lnTo>
                <a:lnTo>
                  <a:pt x="3059" y="2386"/>
                </a:lnTo>
                <a:lnTo>
                  <a:pt x="3060" y="2405"/>
                </a:lnTo>
                <a:lnTo>
                  <a:pt x="3061" y="2424"/>
                </a:lnTo>
                <a:lnTo>
                  <a:pt x="3060" y="2442"/>
                </a:lnTo>
                <a:lnTo>
                  <a:pt x="3059" y="2461"/>
                </a:lnTo>
                <a:lnTo>
                  <a:pt x="3057" y="2479"/>
                </a:lnTo>
                <a:lnTo>
                  <a:pt x="3054" y="2497"/>
                </a:lnTo>
                <a:lnTo>
                  <a:pt x="3051" y="2516"/>
                </a:lnTo>
                <a:lnTo>
                  <a:pt x="3046" y="2533"/>
                </a:lnTo>
                <a:lnTo>
                  <a:pt x="3041" y="2552"/>
                </a:lnTo>
                <a:lnTo>
                  <a:pt x="3035" y="2570"/>
                </a:lnTo>
                <a:lnTo>
                  <a:pt x="3028" y="2586"/>
                </a:lnTo>
                <a:lnTo>
                  <a:pt x="3019" y="2604"/>
                </a:lnTo>
                <a:lnTo>
                  <a:pt x="3011" y="2620"/>
                </a:lnTo>
                <a:lnTo>
                  <a:pt x="3002" y="2637"/>
                </a:lnTo>
                <a:lnTo>
                  <a:pt x="2991" y="2652"/>
                </a:lnTo>
                <a:lnTo>
                  <a:pt x="2981" y="2668"/>
                </a:lnTo>
                <a:lnTo>
                  <a:pt x="2969" y="2683"/>
                </a:lnTo>
                <a:lnTo>
                  <a:pt x="2956" y="2697"/>
                </a:lnTo>
                <a:lnTo>
                  <a:pt x="2956" y="269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/>
          <p:nvPr/>
        </p:nvSpPr>
        <p:spPr>
          <a:xfrm flipH="1">
            <a:off x="8562598" y="1"/>
            <a:ext cx="1897061" cy="1717675"/>
          </a:xfrm>
          <a:custGeom>
            <a:pathLst>
              <a:path extrusionOk="0" h="5411" w="5436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flipH="1">
            <a:off x="7621745" y="4983163"/>
            <a:ext cx="2074343" cy="1874838"/>
          </a:xfrm>
          <a:custGeom>
            <a:pathLst>
              <a:path extrusionOk="0" h="5907" w="5944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flipH="1">
            <a:off x="11135285" y="2195514"/>
            <a:ext cx="1056715" cy="1233488"/>
          </a:xfrm>
          <a:custGeom>
            <a:pathLst>
              <a:path extrusionOk="0" h="3883" w="3030">
                <a:moveTo>
                  <a:pt x="2925" y="3768"/>
                </a:moveTo>
                <a:lnTo>
                  <a:pt x="2925" y="3768"/>
                </a:lnTo>
                <a:lnTo>
                  <a:pt x="2925" y="3768"/>
                </a:lnTo>
                <a:lnTo>
                  <a:pt x="2912" y="3782"/>
                </a:lnTo>
                <a:lnTo>
                  <a:pt x="2898" y="3795"/>
                </a:lnTo>
                <a:lnTo>
                  <a:pt x="2884" y="3807"/>
                </a:lnTo>
                <a:lnTo>
                  <a:pt x="2869" y="3818"/>
                </a:lnTo>
                <a:lnTo>
                  <a:pt x="2854" y="3828"/>
                </a:lnTo>
                <a:lnTo>
                  <a:pt x="2839" y="3838"/>
                </a:lnTo>
                <a:lnTo>
                  <a:pt x="2823" y="3847"/>
                </a:lnTo>
                <a:lnTo>
                  <a:pt x="2807" y="3854"/>
                </a:lnTo>
                <a:lnTo>
                  <a:pt x="2791" y="3861"/>
                </a:lnTo>
                <a:lnTo>
                  <a:pt x="2774" y="3867"/>
                </a:lnTo>
                <a:lnTo>
                  <a:pt x="2757" y="3872"/>
                </a:lnTo>
                <a:lnTo>
                  <a:pt x="2740" y="3875"/>
                </a:lnTo>
                <a:lnTo>
                  <a:pt x="2723" y="3879"/>
                </a:lnTo>
                <a:lnTo>
                  <a:pt x="2706" y="3881"/>
                </a:lnTo>
                <a:lnTo>
                  <a:pt x="2689" y="3882"/>
                </a:lnTo>
                <a:lnTo>
                  <a:pt x="2672" y="3883"/>
                </a:lnTo>
                <a:lnTo>
                  <a:pt x="2655" y="3882"/>
                </a:lnTo>
                <a:lnTo>
                  <a:pt x="2638" y="3881"/>
                </a:lnTo>
                <a:lnTo>
                  <a:pt x="2621" y="3879"/>
                </a:lnTo>
                <a:lnTo>
                  <a:pt x="2604" y="3875"/>
                </a:lnTo>
                <a:lnTo>
                  <a:pt x="2587" y="3872"/>
                </a:lnTo>
                <a:lnTo>
                  <a:pt x="2570" y="3867"/>
                </a:lnTo>
                <a:lnTo>
                  <a:pt x="2554" y="3861"/>
                </a:lnTo>
                <a:lnTo>
                  <a:pt x="2537" y="3854"/>
                </a:lnTo>
                <a:lnTo>
                  <a:pt x="2521" y="3847"/>
                </a:lnTo>
                <a:lnTo>
                  <a:pt x="2506" y="3838"/>
                </a:lnTo>
                <a:lnTo>
                  <a:pt x="2490" y="3828"/>
                </a:lnTo>
                <a:lnTo>
                  <a:pt x="2475" y="3818"/>
                </a:lnTo>
                <a:lnTo>
                  <a:pt x="2461" y="3807"/>
                </a:lnTo>
                <a:lnTo>
                  <a:pt x="2446" y="3795"/>
                </a:lnTo>
                <a:lnTo>
                  <a:pt x="2432" y="3782"/>
                </a:lnTo>
                <a:lnTo>
                  <a:pt x="2419" y="3768"/>
                </a:lnTo>
                <a:lnTo>
                  <a:pt x="0" y="1112"/>
                </a:lnTo>
                <a:lnTo>
                  <a:pt x="0" y="0"/>
                </a:lnTo>
                <a:lnTo>
                  <a:pt x="2925" y="3211"/>
                </a:lnTo>
                <a:lnTo>
                  <a:pt x="2925" y="3211"/>
                </a:lnTo>
                <a:lnTo>
                  <a:pt x="2938" y="3226"/>
                </a:lnTo>
                <a:lnTo>
                  <a:pt x="2950" y="3241"/>
                </a:lnTo>
                <a:lnTo>
                  <a:pt x="2961" y="3256"/>
                </a:lnTo>
                <a:lnTo>
                  <a:pt x="2971" y="3273"/>
                </a:lnTo>
                <a:lnTo>
                  <a:pt x="2980" y="3289"/>
                </a:lnTo>
                <a:lnTo>
                  <a:pt x="2989" y="3307"/>
                </a:lnTo>
                <a:lnTo>
                  <a:pt x="2997" y="3324"/>
                </a:lnTo>
                <a:lnTo>
                  <a:pt x="3004" y="3341"/>
                </a:lnTo>
                <a:lnTo>
                  <a:pt x="3010" y="3360"/>
                </a:lnTo>
                <a:lnTo>
                  <a:pt x="3015" y="3377"/>
                </a:lnTo>
                <a:lnTo>
                  <a:pt x="3020" y="3396"/>
                </a:lnTo>
                <a:lnTo>
                  <a:pt x="3023" y="3415"/>
                </a:lnTo>
                <a:lnTo>
                  <a:pt x="3026" y="3433"/>
                </a:lnTo>
                <a:lnTo>
                  <a:pt x="3028" y="3452"/>
                </a:lnTo>
                <a:lnTo>
                  <a:pt x="3030" y="3471"/>
                </a:lnTo>
                <a:lnTo>
                  <a:pt x="3030" y="3490"/>
                </a:lnTo>
                <a:lnTo>
                  <a:pt x="3030" y="3508"/>
                </a:lnTo>
                <a:lnTo>
                  <a:pt x="3028" y="3527"/>
                </a:lnTo>
                <a:lnTo>
                  <a:pt x="3026" y="3546"/>
                </a:lnTo>
                <a:lnTo>
                  <a:pt x="3023" y="3564"/>
                </a:lnTo>
                <a:lnTo>
                  <a:pt x="3020" y="3583"/>
                </a:lnTo>
                <a:lnTo>
                  <a:pt x="3015" y="3602"/>
                </a:lnTo>
                <a:lnTo>
                  <a:pt x="3010" y="3619"/>
                </a:lnTo>
                <a:lnTo>
                  <a:pt x="3004" y="3638"/>
                </a:lnTo>
                <a:lnTo>
                  <a:pt x="2997" y="3655"/>
                </a:lnTo>
                <a:lnTo>
                  <a:pt x="2989" y="3672"/>
                </a:lnTo>
                <a:lnTo>
                  <a:pt x="2980" y="3690"/>
                </a:lnTo>
                <a:lnTo>
                  <a:pt x="2971" y="3706"/>
                </a:lnTo>
                <a:lnTo>
                  <a:pt x="2961" y="3723"/>
                </a:lnTo>
                <a:lnTo>
                  <a:pt x="2950" y="3738"/>
                </a:lnTo>
                <a:lnTo>
                  <a:pt x="2938" y="3753"/>
                </a:lnTo>
                <a:lnTo>
                  <a:pt x="2925" y="3768"/>
                </a:lnTo>
                <a:lnTo>
                  <a:pt x="2925" y="37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335360" y="365125"/>
            <a:ext cx="691276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35360" y="1825625"/>
            <a:ext cx="691276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35360" y="6356350"/>
            <a:ext cx="12073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x="1576827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" type="title">
  <p:cSld name="TITLE">
    <p:bg>
      <p:bgPr>
        <a:solidFill>
          <a:srgbClr val="222A35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  <a:defRPr b="1" i="0" sz="6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0" name="Shape 15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72B4E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2B4E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6B7F8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spcBef>
                <a:spcPts val="320"/>
              </a:spcBef>
              <a:spcAft>
                <a:spcPts val="0"/>
              </a:spcAft>
              <a:buClr>
                <a:srgbClr val="6B7F8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Shape 151"/>
          <p:cNvSpPr/>
          <p:nvPr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19390" l="0" r="18500" t="0"/>
          <a:stretch/>
        </p:blipFill>
        <p:spPr>
          <a:xfrm>
            <a:off x="11096512" y="4937768"/>
            <a:ext cx="1095488" cy="108352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bg>
      <p:bgPr>
        <a:solidFill>
          <a:srgbClr val="383C47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Shape 31"/>
          <p:cNvGrpSpPr/>
          <p:nvPr/>
        </p:nvGrpSpPr>
        <p:grpSpPr>
          <a:xfrm>
            <a:off x="0" y="1"/>
            <a:ext cx="12192001" cy="6858000"/>
            <a:chOff x="6350" y="0"/>
            <a:chExt cx="12179301" cy="6858001"/>
          </a:xfrm>
        </p:grpSpPr>
        <p:sp>
          <p:nvSpPr>
            <p:cNvPr id="32" name="Shape 32"/>
            <p:cNvSpPr/>
            <p:nvPr/>
          </p:nvSpPr>
          <p:spPr>
            <a:xfrm>
              <a:off x="6350" y="0"/>
              <a:ext cx="12179300" cy="68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11485563" y="0"/>
              <a:ext cx="595313" cy="433388"/>
            </a:xfrm>
            <a:custGeom>
              <a:pathLst>
                <a:path extrusionOk="0" h="1366" w="1873">
                  <a:moveTo>
                    <a:pt x="612" y="1261"/>
                  </a:moveTo>
                  <a:lnTo>
                    <a:pt x="1873" y="0"/>
                  </a:lnTo>
                  <a:lnTo>
                    <a:pt x="860" y="0"/>
                  </a:lnTo>
                  <a:lnTo>
                    <a:pt x="105" y="755"/>
                  </a:lnTo>
                  <a:lnTo>
                    <a:pt x="105" y="755"/>
                  </a:lnTo>
                  <a:lnTo>
                    <a:pt x="92" y="768"/>
                  </a:lnTo>
                  <a:lnTo>
                    <a:pt x="80" y="782"/>
                  </a:lnTo>
                  <a:lnTo>
                    <a:pt x="70" y="796"/>
                  </a:lnTo>
                  <a:lnTo>
                    <a:pt x="59" y="811"/>
                  </a:lnTo>
                  <a:lnTo>
                    <a:pt x="50" y="825"/>
                  </a:lnTo>
                  <a:lnTo>
                    <a:pt x="41" y="842"/>
                  </a:lnTo>
                  <a:lnTo>
                    <a:pt x="33" y="857"/>
                  </a:lnTo>
                  <a:lnTo>
                    <a:pt x="26" y="873"/>
                  </a:lnTo>
                  <a:lnTo>
                    <a:pt x="20" y="890"/>
                  </a:lnTo>
                  <a:lnTo>
                    <a:pt x="14" y="906"/>
                  </a:lnTo>
                  <a:lnTo>
                    <a:pt x="11" y="923"/>
                  </a:lnTo>
                  <a:lnTo>
                    <a:pt x="6" y="939"/>
                  </a:lnTo>
                  <a:lnTo>
                    <a:pt x="4" y="957"/>
                  </a:lnTo>
                  <a:lnTo>
                    <a:pt x="2" y="973"/>
                  </a:lnTo>
                  <a:lnTo>
                    <a:pt x="0" y="991"/>
                  </a:lnTo>
                  <a:lnTo>
                    <a:pt x="0" y="1007"/>
                  </a:lnTo>
                  <a:lnTo>
                    <a:pt x="0" y="1025"/>
                  </a:lnTo>
                  <a:lnTo>
                    <a:pt x="2" y="1042"/>
                  </a:lnTo>
                  <a:lnTo>
                    <a:pt x="4" y="1059"/>
                  </a:lnTo>
                  <a:lnTo>
                    <a:pt x="6" y="1076"/>
                  </a:lnTo>
                  <a:lnTo>
                    <a:pt x="11" y="1093"/>
                  </a:lnTo>
                  <a:lnTo>
                    <a:pt x="14" y="1109"/>
                  </a:lnTo>
                  <a:lnTo>
                    <a:pt x="20" y="1126"/>
                  </a:lnTo>
                  <a:lnTo>
                    <a:pt x="26" y="1142"/>
                  </a:lnTo>
                  <a:lnTo>
                    <a:pt x="33" y="1158"/>
                  </a:lnTo>
                  <a:lnTo>
                    <a:pt x="41" y="1174"/>
                  </a:lnTo>
                  <a:lnTo>
                    <a:pt x="50" y="1190"/>
                  </a:lnTo>
                  <a:lnTo>
                    <a:pt x="59" y="1204"/>
                  </a:lnTo>
                  <a:lnTo>
                    <a:pt x="70" y="1219"/>
                  </a:lnTo>
                  <a:lnTo>
                    <a:pt x="80" y="1234"/>
                  </a:lnTo>
                  <a:lnTo>
                    <a:pt x="92" y="1248"/>
                  </a:lnTo>
                  <a:lnTo>
                    <a:pt x="105" y="1261"/>
                  </a:lnTo>
                  <a:lnTo>
                    <a:pt x="105" y="1261"/>
                  </a:lnTo>
                  <a:lnTo>
                    <a:pt x="119" y="1273"/>
                  </a:lnTo>
                  <a:lnTo>
                    <a:pt x="132" y="1285"/>
                  </a:lnTo>
                  <a:lnTo>
                    <a:pt x="147" y="1297"/>
                  </a:lnTo>
                  <a:lnTo>
                    <a:pt x="161" y="1306"/>
                  </a:lnTo>
                  <a:lnTo>
                    <a:pt x="176" y="1316"/>
                  </a:lnTo>
                  <a:lnTo>
                    <a:pt x="192" y="1325"/>
                  </a:lnTo>
                  <a:lnTo>
                    <a:pt x="208" y="1332"/>
                  </a:lnTo>
                  <a:lnTo>
                    <a:pt x="223" y="1339"/>
                  </a:lnTo>
                  <a:lnTo>
                    <a:pt x="240" y="1346"/>
                  </a:lnTo>
                  <a:lnTo>
                    <a:pt x="256" y="1351"/>
                  </a:lnTo>
                  <a:lnTo>
                    <a:pt x="273" y="1356"/>
                  </a:lnTo>
                  <a:lnTo>
                    <a:pt x="290" y="1359"/>
                  </a:lnTo>
                  <a:lnTo>
                    <a:pt x="307" y="1363"/>
                  </a:lnTo>
                  <a:lnTo>
                    <a:pt x="324" y="1364"/>
                  </a:lnTo>
                  <a:lnTo>
                    <a:pt x="341" y="1365"/>
                  </a:lnTo>
                  <a:lnTo>
                    <a:pt x="358" y="1366"/>
                  </a:lnTo>
                  <a:lnTo>
                    <a:pt x="376" y="1365"/>
                  </a:lnTo>
                  <a:lnTo>
                    <a:pt x="392" y="1364"/>
                  </a:lnTo>
                  <a:lnTo>
                    <a:pt x="410" y="1363"/>
                  </a:lnTo>
                  <a:lnTo>
                    <a:pt x="427" y="1359"/>
                  </a:lnTo>
                  <a:lnTo>
                    <a:pt x="444" y="1356"/>
                  </a:lnTo>
                  <a:lnTo>
                    <a:pt x="461" y="1351"/>
                  </a:lnTo>
                  <a:lnTo>
                    <a:pt x="477" y="1346"/>
                  </a:lnTo>
                  <a:lnTo>
                    <a:pt x="493" y="1339"/>
                  </a:lnTo>
                  <a:lnTo>
                    <a:pt x="510" y="1332"/>
                  </a:lnTo>
                  <a:lnTo>
                    <a:pt x="525" y="1325"/>
                  </a:lnTo>
                  <a:lnTo>
                    <a:pt x="540" y="1316"/>
                  </a:lnTo>
                  <a:lnTo>
                    <a:pt x="556" y="1306"/>
                  </a:lnTo>
                  <a:lnTo>
                    <a:pt x="571" y="1297"/>
                  </a:lnTo>
                  <a:lnTo>
                    <a:pt x="585" y="1285"/>
                  </a:lnTo>
                  <a:lnTo>
                    <a:pt x="598" y="1273"/>
                  </a:lnTo>
                  <a:lnTo>
                    <a:pt x="612" y="1261"/>
                  </a:lnTo>
                  <a:lnTo>
                    <a:pt x="612" y="12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701675" y="6402388"/>
              <a:ext cx="617538" cy="455613"/>
            </a:xfrm>
            <a:custGeom>
              <a:pathLst>
                <a:path extrusionOk="0" h="1437" w="1944">
                  <a:moveTo>
                    <a:pt x="1333" y="106"/>
                  </a:moveTo>
                  <a:lnTo>
                    <a:pt x="0" y="1437"/>
                  </a:lnTo>
                  <a:lnTo>
                    <a:pt x="1013" y="1437"/>
                  </a:lnTo>
                  <a:lnTo>
                    <a:pt x="1839" y="612"/>
                  </a:lnTo>
                  <a:lnTo>
                    <a:pt x="1839" y="612"/>
                  </a:lnTo>
                  <a:lnTo>
                    <a:pt x="1852" y="599"/>
                  </a:lnTo>
                  <a:lnTo>
                    <a:pt x="1863" y="585"/>
                  </a:lnTo>
                  <a:lnTo>
                    <a:pt x="1875" y="571"/>
                  </a:lnTo>
                  <a:lnTo>
                    <a:pt x="1884" y="556"/>
                  </a:lnTo>
                  <a:lnTo>
                    <a:pt x="1894" y="541"/>
                  </a:lnTo>
                  <a:lnTo>
                    <a:pt x="1903" y="525"/>
                  </a:lnTo>
                  <a:lnTo>
                    <a:pt x="1910" y="510"/>
                  </a:lnTo>
                  <a:lnTo>
                    <a:pt x="1917" y="493"/>
                  </a:lnTo>
                  <a:lnTo>
                    <a:pt x="1924" y="477"/>
                  </a:lnTo>
                  <a:lnTo>
                    <a:pt x="1929" y="460"/>
                  </a:lnTo>
                  <a:lnTo>
                    <a:pt x="1934" y="444"/>
                  </a:lnTo>
                  <a:lnTo>
                    <a:pt x="1937" y="428"/>
                  </a:lnTo>
                  <a:lnTo>
                    <a:pt x="1941" y="410"/>
                  </a:lnTo>
                  <a:lnTo>
                    <a:pt x="1942" y="394"/>
                  </a:lnTo>
                  <a:lnTo>
                    <a:pt x="1943" y="376"/>
                  </a:lnTo>
                  <a:lnTo>
                    <a:pt x="1944" y="360"/>
                  </a:lnTo>
                  <a:lnTo>
                    <a:pt x="1943" y="342"/>
                  </a:lnTo>
                  <a:lnTo>
                    <a:pt x="1942" y="324"/>
                  </a:lnTo>
                  <a:lnTo>
                    <a:pt x="1941" y="308"/>
                  </a:lnTo>
                  <a:lnTo>
                    <a:pt x="1937" y="290"/>
                  </a:lnTo>
                  <a:lnTo>
                    <a:pt x="1934" y="274"/>
                  </a:lnTo>
                  <a:lnTo>
                    <a:pt x="1929" y="257"/>
                  </a:lnTo>
                  <a:lnTo>
                    <a:pt x="1924" y="241"/>
                  </a:lnTo>
                  <a:lnTo>
                    <a:pt x="1917" y="225"/>
                  </a:lnTo>
                  <a:lnTo>
                    <a:pt x="1910" y="208"/>
                  </a:lnTo>
                  <a:lnTo>
                    <a:pt x="1903" y="193"/>
                  </a:lnTo>
                  <a:lnTo>
                    <a:pt x="1894" y="176"/>
                  </a:lnTo>
                  <a:lnTo>
                    <a:pt x="1884" y="162"/>
                  </a:lnTo>
                  <a:lnTo>
                    <a:pt x="1875" y="147"/>
                  </a:lnTo>
                  <a:lnTo>
                    <a:pt x="1863" y="133"/>
                  </a:lnTo>
                  <a:lnTo>
                    <a:pt x="1852" y="119"/>
                  </a:lnTo>
                  <a:lnTo>
                    <a:pt x="1839" y="106"/>
                  </a:lnTo>
                  <a:lnTo>
                    <a:pt x="1839" y="106"/>
                  </a:lnTo>
                  <a:lnTo>
                    <a:pt x="1826" y="93"/>
                  </a:lnTo>
                  <a:lnTo>
                    <a:pt x="1812" y="81"/>
                  </a:lnTo>
                  <a:lnTo>
                    <a:pt x="1798" y="70"/>
                  </a:lnTo>
                  <a:lnTo>
                    <a:pt x="1782" y="60"/>
                  </a:lnTo>
                  <a:lnTo>
                    <a:pt x="1768" y="51"/>
                  </a:lnTo>
                  <a:lnTo>
                    <a:pt x="1752" y="41"/>
                  </a:lnTo>
                  <a:lnTo>
                    <a:pt x="1737" y="34"/>
                  </a:lnTo>
                  <a:lnTo>
                    <a:pt x="1720" y="27"/>
                  </a:lnTo>
                  <a:lnTo>
                    <a:pt x="1704" y="20"/>
                  </a:lnTo>
                  <a:lnTo>
                    <a:pt x="1687" y="16"/>
                  </a:lnTo>
                  <a:lnTo>
                    <a:pt x="1671" y="11"/>
                  </a:lnTo>
                  <a:lnTo>
                    <a:pt x="1654" y="7"/>
                  </a:lnTo>
                  <a:lnTo>
                    <a:pt x="1637" y="4"/>
                  </a:lnTo>
                  <a:lnTo>
                    <a:pt x="1620" y="3"/>
                  </a:lnTo>
                  <a:lnTo>
                    <a:pt x="1603" y="2"/>
                  </a:lnTo>
                  <a:lnTo>
                    <a:pt x="1585" y="0"/>
                  </a:lnTo>
                  <a:lnTo>
                    <a:pt x="1569" y="2"/>
                  </a:lnTo>
                  <a:lnTo>
                    <a:pt x="1551" y="3"/>
                  </a:lnTo>
                  <a:lnTo>
                    <a:pt x="1535" y="4"/>
                  </a:lnTo>
                  <a:lnTo>
                    <a:pt x="1517" y="7"/>
                  </a:lnTo>
                  <a:lnTo>
                    <a:pt x="1501" y="11"/>
                  </a:lnTo>
                  <a:lnTo>
                    <a:pt x="1484" y="16"/>
                  </a:lnTo>
                  <a:lnTo>
                    <a:pt x="1468" y="20"/>
                  </a:lnTo>
                  <a:lnTo>
                    <a:pt x="1451" y="27"/>
                  </a:lnTo>
                  <a:lnTo>
                    <a:pt x="1435" y="34"/>
                  </a:lnTo>
                  <a:lnTo>
                    <a:pt x="1420" y="41"/>
                  </a:lnTo>
                  <a:lnTo>
                    <a:pt x="1403" y="51"/>
                  </a:lnTo>
                  <a:lnTo>
                    <a:pt x="1389" y="60"/>
                  </a:lnTo>
                  <a:lnTo>
                    <a:pt x="1374" y="70"/>
                  </a:lnTo>
                  <a:lnTo>
                    <a:pt x="1360" y="81"/>
                  </a:lnTo>
                  <a:lnTo>
                    <a:pt x="1346" y="93"/>
                  </a:lnTo>
                  <a:lnTo>
                    <a:pt x="1333" y="106"/>
                  </a:lnTo>
                  <a:lnTo>
                    <a:pt x="1333" y="1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6350" y="0"/>
              <a:ext cx="12179300" cy="6858000"/>
            </a:xfrm>
            <a:custGeom>
              <a:pathLst>
                <a:path extrusionOk="0" h="21600" w="38360">
                  <a:moveTo>
                    <a:pt x="31324" y="11836"/>
                  </a:moveTo>
                  <a:lnTo>
                    <a:pt x="31324" y="11836"/>
                  </a:lnTo>
                  <a:lnTo>
                    <a:pt x="31298" y="11851"/>
                  </a:lnTo>
                  <a:lnTo>
                    <a:pt x="31270" y="11864"/>
                  </a:lnTo>
                  <a:lnTo>
                    <a:pt x="31240" y="11876"/>
                  </a:lnTo>
                  <a:lnTo>
                    <a:pt x="31211" y="11884"/>
                  </a:lnTo>
                  <a:lnTo>
                    <a:pt x="31182" y="11890"/>
                  </a:lnTo>
                  <a:lnTo>
                    <a:pt x="31151" y="11892"/>
                  </a:lnTo>
                  <a:lnTo>
                    <a:pt x="31122" y="11893"/>
                  </a:lnTo>
                  <a:lnTo>
                    <a:pt x="31091" y="11891"/>
                  </a:lnTo>
                  <a:lnTo>
                    <a:pt x="31062" y="11887"/>
                  </a:lnTo>
                  <a:lnTo>
                    <a:pt x="31031" y="11880"/>
                  </a:lnTo>
                  <a:lnTo>
                    <a:pt x="31003" y="11871"/>
                  </a:lnTo>
                  <a:lnTo>
                    <a:pt x="30974" y="11859"/>
                  </a:lnTo>
                  <a:lnTo>
                    <a:pt x="30947" y="11845"/>
                  </a:lnTo>
                  <a:lnTo>
                    <a:pt x="30921" y="11829"/>
                  </a:lnTo>
                  <a:lnTo>
                    <a:pt x="30895" y="11809"/>
                  </a:lnTo>
                  <a:lnTo>
                    <a:pt x="30883" y="11798"/>
                  </a:lnTo>
                  <a:lnTo>
                    <a:pt x="30872" y="11788"/>
                  </a:lnTo>
                  <a:lnTo>
                    <a:pt x="30872" y="11788"/>
                  </a:lnTo>
                  <a:lnTo>
                    <a:pt x="30859" y="11774"/>
                  </a:lnTo>
                  <a:lnTo>
                    <a:pt x="30847" y="11760"/>
                  </a:lnTo>
                  <a:lnTo>
                    <a:pt x="30835" y="11745"/>
                  </a:lnTo>
                  <a:lnTo>
                    <a:pt x="30825" y="11730"/>
                  </a:lnTo>
                  <a:lnTo>
                    <a:pt x="30815" y="11715"/>
                  </a:lnTo>
                  <a:lnTo>
                    <a:pt x="30807" y="11700"/>
                  </a:lnTo>
                  <a:lnTo>
                    <a:pt x="30799" y="11683"/>
                  </a:lnTo>
                  <a:lnTo>
                    <a:pt x="30792" y="11668"/>
                  </a:lnTo>
                  <a:lnTo>
                    <a:pt x="30786" y="11652"/>
                  </a:lnTo>
                  <a:lnTo>
                    <a:pt x="30780" y="11634"/>
                  </a:lnTo>
                  <a:lnTo>
                    <a:pt x="30775" y="11617"/>
                  </a:lnTo>
                  <a:lnTo>
                    <a:pt x="30772" y="11600"/>
                  </a:lnTo>
                  <a:lnTo>
                    <a:pt x="30769" y="11583"/>
                  </a:lnTo>
                  <a:lnTo>
                    <a:pt x="30767" y="11566"/>
                  </a:lnTo>
                  <a:lnTo>
                    <a:pt x="30766" y="11548"/>
                  </a:lnTo>
                  <a:lnTo>
                    <a:pt x="30765" y="11531"/>
                  </a:lnTo>
                  <a:lnTo>
                    <a:pt x="30766" y="11514"/>
                  </a:lnTo>
                  <a:lnTo>
                    <a:pt x="30767" y="11497"/>
                  </a:lnTo>
                  <a:lnTo>
                    <a:pt x="30769" y="11479"/>
                  </a:lnTo>
                  <a:lnTo>
                    <a:pt x="30772" y="11461"/>
                  </a:lnTo>
                  <a:lnTo>
                    <a:pt x="30775" y="11445"/>
                  </a:lnTo>
                  <a:lnTo>
                    <a:pt x="30780" y="11429"/>
                  </a:lnTo>
                  <a:lnTo>
                    <a:pt x="30786" y="11411"/>
                  </a:lnTo>
                  <a:lnTo>
                    <a:pt x="30792" y="11394"/>
                  </a:lnTo>
                  <a:lnTo>
                    <a:pt x="30799" y="11378"/>
                  </a:lnTo>
                  <a:lnTo>
                    <a:pt x="30807" y="11363"/>
                  </a:lnTo>
                  <a:lnTo>
                    <a:pt x="30815" y="11348"/>
                  </a:lnTo>
                  <a:lnTo>
                    <a:pt x="30825" y="11332"/>
                  </a:lnTo>
                  <a:lnTo>
                    <a:pt x="30835" y="11317"/>
                  </a:lnTo>
                  <a:lnTo>
                    <a:pt x="30847" y="11303"/>
                  </a:lnTo>
                  <a:lnTo>
                    <a:pt x="30859" y="11289"/>
                  </a:lnTo>
                  <a:lnTo>
                    <a:pt x="30872" y="11275"/>
                  </a:lnTo>
                  <a:lnTo>
                    <a:pt x="32736" y="9411"/>
                  </a:lnTo>
                  <a:lnTo>
                    <a:pt x="32736" y="9411"/>
                  </a:lnTo>
                  <a:lnTo>
                    <a:pt x="32749" y="9397"/>
                  </a:lnTo>
                  <a:lnTo>
                    <a:pt x="32762" y="9383"/>
                  </a:lnTo>
                  <a:lnTo>
                    <a:pt x="32772" y="9369"/>
                  </a:lnTo>
                  <a:lnTo>
                    <a:pt x="32783" y="9353"/>
                  </a:lnTo>
                  <a:lnTo>
                    <a:pt x="32792" y="9338"/>
                  </a:lnTo>
                  <a:lnTo>
                    <a:pt x="32802" y="9323"/>
                  </a:lnTo>
                  <a:lnTo>
                    <a:pt x="32809" y="9306"/>
                  </a:lnTo>
                  <a:lnTo>
                    <a:pt x="32816" y="9290"/>
                  </a:lnTo>
                  <a:lnTo>
                    <a:pt x="32823" y="9274"/>
                  </a:lnTo>
                  <a:lnTo>
                    <a:pt x="32827" y="9257"/>
                  </a:lnTo>
                  <a:lnTo>
                    <a:pt x="32832" y="9241"/>
                  </a:lnTo>
                  <a:lnTo>
                    <a:pt x="32836" y="9223"/>
                  </a:lnTo>
                  <a:lnTo>
                    <a:pt x="32839" y="9207"/>
                  </a:lnTo>
                  <a:lnTo>
                    <a:pt x="32840" y="9189"/>
                  </a:lnTo>
                  <a:lnTo>
                    <a:pt x="32841" y="9171"/>
                  </a:lnTo>
                  <a:lnTo>
                    <a:pt x="32843" y="9154"/>
                  </a:lnTo>
                  <a:lnTo>
                    <a:pt x="32841" y="9136"/>
                  </a:lnTo>
                  <a:lnTo>
                    <a:pt x="32840" y="9120"/>
                  </a:lnTo>
                  <a:lnTo>
                    <a:pt x="32839" y="9102"/>
                  </a:lnTo>
                  <a:lnTo>
                    <a:pt x="32836" y="9085"/>
                  </a:lnTo>
                  <a:lnTo>
                    <a:pt x="32832" y="9068"/>
                  </a:lnTo>
                  <a:lnTo>
                    <a:pt x="32827" y="9051"/>
                  </a:lnTo>
                  <a:lnTo>
                    <a:pt x="32823" y="9034"/>
                  </a:lnTo>
                  <a:lnTo>
                    <a:pt x="32816" y="9018"/>
                  </a:lnTo>
                  <a:lnTo>
                    <a:pt x="32809" y="9001"/>
                  </a:lnTo>
                  <a:lnTo>
                    <a:pt x="32802" y="8986"/>
                  </a:lnTo>
                  <a:lnTo>
                    <a:pt x="32792" y="8970"/>
                  </a:lnTo>
                  <a:lnTo>
                    <a:pt x="32783" y="8954"/>
                  </a:lnTo>
                  <a:lnTo>
                    <a:pt x="32772" y="8940"/>
                  </a:lnTo>
                  <a:lnTo>
                    <a:pt x="32762" y="8925"/>
                  </a:lnTo>
                  <a:lnTo>
                    <a:pt x="32749" y="8911"/>
                  </a:lnTo>
                  <a:lnTo>
                    <a:pt x="32736" y="8898"/>
                  </a:lnTo>
                  <a:lnTo>
                    <a:pt x="32736" y="8898"/>
                  </a:lnTo>
                  <a:lnTo>
                    <a:pt x="32723" y="8885"/>
                  </a:lnTo>
                  <a:lnTo>
                    <a:pt x="32709" y="8873"/>
                  </a:lnTo>
                  <a:lnTo>
                    <a:pt x="32695" y="8862"/>
                  </a:lnTo>
                  <a:lnTo>
                    <a:pt x="32679" y="8851"/>
                  </a:lnTo>
                  <a:lnTo>
                    <a:pt x="32664" y="8842"/>
                  </a:lnTo>
                  <a:lnTo>
                    <a:pt x="32649" y="8833"/>
                  </a:lnTo>
                  <a:lnTo>
                    <a:pt x="32632" y="8825"/>
                  </a:lnTo>
                  <a:lnTo>
                    <a:pt x="32616" y="8818"/>
                  </a:lnTo>
                  <a:lnTo>
                    <a:pt x="32600" y="8812"/>
                  </a:lnTo>
                  <a:lnTo>
                    <a:pt x="32583" y="8806"/>
                  </a:lnTo>
                  <a:lnTo>
                    <a:pt x="32567" y="8802"/>
                  </a:lnTo>
                  <a:lnTo>
                    <a:pt x="32549" y="8798"/>
                  </a:lnTo>
                  <a:lnTo>
                    <a:pt x="32532" y="8796"/>
                  </a:lnTo>
                  <a:lnTo>
                    <a:pt x="32515" y="8794"/>
                  </a:lnTo>
                  <a:lnTo>
                    <a:pt x="32497" y="8792"/>
                  </a:lnTo>
                  <a:lnTo>
                    <a:pt x="32480" y="8792"/>
                  </a:lnTo>
                  <a:lnTo>
                    <a:pt x="32462" y="8792"/>
                  </a:lnTo>
                  <a:lnTo>
                    <a:pt x="32446" y="8794"/>
                  </a:lnTo>
                  <a:lnTo>
                    <a:pt x="32428" y="8796"/>
                  </a:lnTo>
                  <a:lnTo>
                    <a:pt x="32411" y="8798"/>
                  </a:lnTo>
                  <a:lnTo>
                    <a:pt x="32394" y="8802"/>
                  </a:lnTo>
                  <a:lnTo>
                    <a:pt x="32377" y="8806"/>
                  </a:lnTo>
                  <a:lnTo>
                    <a:pt x="32360" y="8812"/>
                  </a:lnTo>
                  <a:lnTo>
                    <a:pt x="32344" y="8818"/>
                  </a:lnTo>
                  <a:lnTo>
                    <a:pt x="32327" y="8825"/>
                  </a:lnTo>
                  <a:lnTo>
                    <a:pt x="32312" y="8833"/>
                  </a:lnTo>
                  <a:lnTo>
                    <a:pt x="32296" y="8842"/>
                  </a:lnTo>
                  <a:lnTo>
                    <a:pt x="32280" y="8851"/>
                  </a:lnTo>
                  <a:lnTo>
                    <a:pt x="32266" y="8862"/>
                  </a:lnTo>
                  <a:lnTo>
                    <a:pt x="32251" y="8873"/>
                  </a:lnTo>
                  <a:lnTo>
                    <a:pt x="32237" y="8885"/>
                  </a:lnTo>
                  <a:lnTo>
                    <a:pt x="32224" y="8898"/>
                  </a:lnTo>
                  <a:lnTo>
                    <a:pt x="28568" y="12553"/>
                  </a:lnTo>
                  <a:lnTo>
                    <a:pt x="28568" y="12553"/>
                  </a:lnTo>
                  <a:lnTo>
                    <a:pt x="28554" y="12566"/>
                  </a:lnTo>
                  <a:lnTo>
                    <a:pt x="28540" y="12578"/>
                  </a:lnTo>
                  <a:lnTo>
                    <a:pt x="28526" y="12589"/>
                  </a:lnTo>
                  <a:lnTo>
                    <a:pt x="28511" y="12599"/>
                  </a:lnTo>
                  <a:lnTo>
                    <a:pt x="28496" y="12609"/>
                  </a:lnTo>
                  <a:lnTo>
                    <a:pt x="28480" y="12618"/>
                  </a:lnTo>
                  <a:lnTo>
                    <a:pt x="28465" y="12626"/>
                  </a:lnTo>
                  <a:lnTo>
                    <a:pt x="28449" y="12633"/>
                  </a:lnTo>
                  <a:lnTo>
                    <a:pt x="28432" y="12639"/>
                  </a:lnTo>
                  <a:lnTo>
                    <a:pt x="28415" y="12645"/>
                  </a:lnTo>
                  <a:lnTo>
                    <a:pt x="28398" y="12648"/>
                  </a:lnTo>
                  <a:lnTo>
                    <a:pt x="28382" y="12653"/>
                  </a:lnTo>
                  <a:lnTo>
                    <a:pt x="28364" y="12655"/>
                  </a:lnTo>
                  <a:lnTo>
                    <a:pt x="28347" y="12657"/>
                  </a:lnTo>
                  <a:lnTo>
                    <a:pt x="28329" y="12659"/>
                  </a:lnTo>
                  <a:lnTo>
                    <a:pt x="28312" y="12659"/>
                  </a:lnTo>
                  <a:lnTo>
                    <a:pt x="28295" y="12659"/>
                  </a:lnTo>
                  <a:lnTo>
                    <a:pt x="28277" y="12657"/>
                  </a:lnTo>
                  <a:lnTo>
                    <a:pt x="28260" y="12655"/>
                  </a:lnTo>
                  <a:lnTo>
                    <a:pt x="28243" y="12653"/>
                  </a:lnTo>
                  <a:lnTo>
                    <a:pt x="28226" y="12648"/>
                  </a:lnTo>
                  <a:lnTo>
                    <a:pt x="28209" y="12645"/>
                  </a:lnTo>
                  <a:lnTo>
                    <a:pt x="28192" y="12639"/>
                  </a:lnTo>
                  <a:lnTo>
                    <a:pt x="28175" y="12633"/>
                  </a:lnTo>
                  <a:lnTo>
                    <a:pt x="28160" y="12626"/>
                  </a:lnTo>
                  <a:lnTo>
                    <a:pt x="28143" y="12618"/>
                  </a:lnTo>
                  <a:lnTo>
                    <a:pt x="28128" y="12609"/>
                  </a:lnTo>
                  <a:lnTo>
                    <a:pt x="28113" y="12599"/>
                  </a:lnTo>
                  <a:lnTo>
                    <a:pt x="28098" y="12589"/>
                  </a:lnTo>
                  <a:lnTo>
                    <a:pt x="28084" y="12578"/>
                  </a:lnTo>
                  <a:lnTo>
                    <a:pt x="28069" y="12566"/>
                  </a:lnTo>
                  <a:lnTo>
                    <a:pt x="28055" y="12553"/>
                  </a:lnTo>
                  <a:lnTo>
                    <a:pt x="28055" y="12553"/>
                  </a:lnTo>
                  <a:lnTo>
                    <a:pt x="28042" y="12539"/>
                  </a:lnTo>
                  <a:lnTo>
                    <a:pt x="28031" y="12525"/>
                  </a:lnTo>
                  <a:lnTo>
                    <a:pt x="28020" y="12511"/>
                  </a:lnTo>
                  <a:lnTo>
                    <a:pt x="28010" y="12495"/>
                  </a:lnTo>
                  <a:lnTo>
                    <a:pt x="28000" y="12480"/>
                  </a:lnTo>
                  <a:lnTo>
                    <a:pt x="27991" y="12465"/>
                  </a:lnTo>
                  <a:lnTo>
                    <a:pt x="27983" y="12450"/>
                  </a:lnTo>
                  <a:lnTo>
                    <a:pt x="27976" y="12433"/>
                  </a:lnTo>
                  <a:lnTo>
                    <a:pt x="27970" y="12417"/>
                  </a:lnTo>
                  <a:lnTo>
                    <a:pt x="27965" y="12399"/>
                  </a:lnTo>
                  <a:lnTo>
                    <a:pt x="27960" y="12383"/>
                  </a:lnTo>
                  <a:lnTo>
                    <a:pt x="27957" y="12366"/>
                  </a:lnTo>
                  <a:lnTo>
                    <a:pt x="27953" y="12349"/>
                  </a:lnTo>
                  <a:lnTo>
                    <a:pt x="27951" y="12331"/>
                  </a:lnTo>
                  <a:lnTo>
                    <a:pt x="27950" y="12314"/>
                  </a:lnTo>
                  <a:lnTo>
                    <a:pt x="27950" y="12297"/>
                  </a:lnTo>
                  <a:lnTo>
                    <a:pt x="27950" y="12279"/>
                  </a:lnTo>
                  <a:lnTo>
                    <a:pt x="27951" y="12262"/>
                  </a:lnTo>
                  <a:lnTo>
                    <a:pt x="27953" y="12244"/>
                  </a:lnTo>
                  <a:lnTo>
                    <a:pt x="27957" y="12228"/>
                  </a:lnTo>
                  <a:lnTo>
                    <a:pt x="27960" y="12210"/>
                  </a:lnTo>
                  <a:lnTo>
                    <a:pt x="27965" y="12194"/>
                  </a:lnTo>
                  <a:lnTo>
                    <a:pt x="27970" y="12176"/>
                  </a:lnTo>
                  <a:lnTo>
                    <a:pt x="27976" y="12160"/>
                  </a:lnTo>
                  <a:lnTo>
                    <a:pt x="27983" y="12144"/>
                  </a:lnTo>
                  <a:lnTo>
                    <a:pt x="27991" y="12128"/>
                  </a:lnTo>
                  <a:lnTo>
                    <a:pt x="28000" y="12113"/>
                  </a:lnTo>
                  <a:lnTo>
                    <a:pt x="28010" y="12098"/>
                  </a:lnTo>
                  <a:lnTo>
                    <a:pt x="28020" y="12082"/>
                  </a:lnTo>
                  <a:lnTo>
                    <a:pt x="28031" y="12068"/>
                  </a:lnTo>
                  <a:lnTo>
                    <a:pt x="28042" y="12054"/>
                  </a:lnTo>
                  <a:lnTo>
                    <a:pt x="28055" y="12040"/>
                  </a:lnTo>
                  <a:lnTo>
                    <a:pt x="32003" y="8094"/>
                  </a:lnTo>
                  <a:lnTo>
                    <a:pt x="32003" y="8094"/>
                  </a:lnTo>
                  <a:lnTo>
                    <a:pt x="32016" y="8080"/>
                  </a:lnTo>
                  <a:lnTo>
                    <a:pt x="32028" y="8066"/>
                  </a:lnTo>
                  <a:lnTo>
                    <a:pt x="32040" y="8052"/>
                  </a:lnTo>
                  <a:lnTo>
                    <a:pt x="32049" y="8036"/>
                  </a:lnTo>
                  <a:lnTo>
                    <a:pt x="32060" y="8021"/>
                  </a:lnTo>
                  <a:lnTo>
                    <a:pt x="32068" y="8006"/>
                  </a:lnTo>
                  <a:lnTo>
                    <a:pt x="32076" y="7990"/>
                  </a:lnTo>
                  <a:lnTo>
                    <a:pt x="32083" y="7974"/>
                  </a:lnTo>
                  <a:lnTo>
                    <a:pt x="32089" y="7958"/>
                  </a:lnTo>
                  <a:lnTo>
                    <a:pt x="32095" y="7940"/>
                  </a:lnTo>
                  <a:lnTo>
                    <a:pt x="32098" y="7924"/>
                  </a:lnTo>
                  <a:lnTo>
                    <a:pt x="32103" y="7906"/>
                  </a:lnTo>
                  <a:lnTo>
                    <a:pt x="32105" y="7890"/>
                  </a:lnTo>
                  <a:lnTo>
                    <a:pt x="32108" y="7872"/>
                  </a:lnTo>
                  <a:lnTo>
                    <a:pt x="32109" y="7855"/>
                  </a:lnTo>
                  <a:lnTo>
                    <a:pt x="32109" y="7837"/>
                  </a:lnTo>
                  <a:lnTo>
                    <a:pt x="32109" y="7821"/>
                  </a:lnTo>
                  <a:lnTo>
                    <a:pt x="32108" y="7803"/>
                  </a:lnTo>
                  <a:lnTo>
                    <a:pt x="32105" y="7785"/>
                  </a:lnTo>
                  <a:lnTo>
                    <a:pt x="32103" y="7768"/>
                  </a:lnTo>
                  <a:lnTo>
                    <a:pt x="32098" y="7751"/>
                  </a:lnTo>
                  <a:lnTo>
                    <a:pt x="32095" y="7735"/>
                  </a:lnTo>
                  <a:lnTo>
                    <a:pt x="32089" y="7717"/>
                  </a:lnTo>
                  <a:lnTo>
                    <a:pt x="32083" y="7701"/>
                  </a:lnTo>
                  <a:lnTo>
                    <a:pt x="32076" y="7684"/>
                  </a:lnTo>
                  <a:lnTo>
                    <a:pt x="32068" y="7669"/>
                  </a:lnTo>
                  <a:lnTo>
                    <a:pt x="32060" y="7654"/>
                  </a:lnTo>
                  <a:lnTo>
                    <a:pt x="32049" y="7639"/>
                  </a:lnTo>
                  <a:lnTo>
                    <a:pt x="32040" y="7623"/>
                  </a:lnTo>
                  <a:lnTo>
                    <a:pt x="32028" y="7609"/>
                  </a:lnTo>
                  <a:lnTo>
                    <a:pt x="32016" y="7595"/>
                  </a:lnTo>
                  <a:lnTo>
                    <a:pt x="32003" y="7581"/>
                  </a:lnTo>
                  <a:lnTo>
                    <a:pt x="32003" y="7581"/>
                  </a:lnTo>
                  <a:lnTo>
                    <a:pt x="31989" y="7568"/>
                  </a:lnTo>
                  <a:lnTo>
                    <a:pt x="31975" y="7556"/>
                  </a:lnTo>
                  <a:lnTo>
                    <a:pt x="31961" y="7545"/>
                  </a:lnTo>
                  <a:lnTo>
                    <a:pt x="31946" y="7535"/>
                  </a:lnTo>
                  <a:lnTo>
                    <a:pt x="31930" y="7525"/>
                  </a:lnTo>
                  <a:lnTo>
                    <a:pt x="31915" y="7517"/>
                  </a:lnTo>
                  <a:lnTo>
                    <a:pt x="31900" y="7508"/>
                  </a:lnTo>
                  <a:lnTo>
                    <a:pt x="31884" y="7501"/>
                  </a:lnTo>
                  <a:lnTo>
                    <a:pt x="31867" y="7495"/>
                  </a:lnTo>
                  <a:lnTo>
                    <a:pt x="31849" y="7490"/>
                  </a:lnTo>
                  <a:lnTo>
                    <a:pt x="31833" y="7486"/>
                  </a:lnTo>
                  <a:lnTo>
                    <a:pt x="31815" y="7481"/>
                  </a:lnTo>
                  <a:lnTo>
                    <a:pt x="31799" y="7479"/>
                  </a:lnTo>
                  <a:lnTo>
                    <a:pt x="31781" y="7477"/>
                  </a:lnTo>
                  <a:lnTo>
                    <a:pt x="31764" y="7475"/>
                  </a:lnTo>
                  <a:lnTo>
                    <a:pt x="31747" y="7475"/>
                  </a:lnTo>
                  <a:lnTo>
                    <a:pt x="31730" y="7475"/>
                  </a:lnTo>
                  <a:lnTo>
                    <a:pt x="31712" y="7477"/>
                  </a:lnTo>
                  <a:lnTo>
                    <a:pt x="31695" y="7479"/>
                  </a:lnTo>
                  <a:lnTo>
                    <a:pt x="31678" y="7481"/>
                  </a:lnTo>
                  <a:lnTo>
                    <a:pt x="31660" y="7486"/>
                  </a:lnTo>
                  <a:lnTo>
                    <a:pt x="31644" y="7490"/>
                  </a:lnTo>
                  <a:lnTo>
                    <a:pt x="31626" y="7495"/>
                  </a:lnTo>
                  <a:lnTo>
                    <a:pt x="31610" y="7501"/>
                  </a:lnTo>
                  <a:lnTo>
                    <a:pt x="31595" y="7508"/>
                  </a:lnTo>
                  <a:lnTo>
                    <a:pt x="31578" y="7517"/>
                  </a:lnTo>
                  <a:lnTo>
                    <a:pt x="31563" y="7525"/>
                  </a:lnTo>
                  <a:lnTo>
                    <a:pt x="31548" y="7535"/>
                  </a:lnTo>
                  <a:lnTo>
                    <a:pt x="31533" y="7545"/>
                  </a:lnTo>
                  <a:lnTo>
                    <a:pt x="31518" y="7556"/>
                  </a:lnTo>
                  <a:lnTo>
                    <a:pt x="31504" y="7568"/>
                  </a:lnTo>
                  <a:lnTo>
                    <a:pt x="31490" y="7581"/>
                  </a:lnTo>
                  <a:lnTo>
                    <a:pt x="29709" y="9363"/>
                  </a:lnTo>
                  <a:lnTo>
                    <a:pt x="29709" y="9363"/>
                  </a:lnTo>
                  <a:lnTo>
                    <a:pt x="29695" y="9376"/>
                  </a:lnTo>
                  <a:lnTo>
                    <a:pt x="29681" y="9387"/>
                  </a:lnTo>
                  <a:lnTo>
                    <a:pt x="29667" y="9398"/>
                  </a:lnTo>
                  <a:lnTo>
                    <a:pt x="29652" y="9409"/>
                  </a:lnTo>
                  <a:lnTo>
                    <a:pt x="29637" y="9418"/>
                  </a:lnTo>
                  <a:lnTo>
                    <a:pt x="29621" y="9427"/>
                  </a:lnTo>
                  <a:lnTo>
                    <a:pt x="29605" y="9436"/>
                  </a:lnTo>
                  <a:lnTo>
                    <a:pt x="29589" y="9443"/>
                  </a:lnTo>
                  <a:lnTo>
                    <a:pt x="29572" y="9448"/>
                  </a:lnTo>
                  <a:lnTo>
                    <a:pt x="29556" y="9453"/>
                  </a:lnTo>
                  <a:lnTo>
                    <a:pt x="29539" y="9458"/>
                  </a:lnTo>
                  <a:lnTo>
                    <a:pt x="29522" y="9461"/>
                  </a:lnTo>
                  <a:lnTo>
                    <a:pt x="29505" y="9465"/>
                  </a:lnTo>
                  <a:lnTo>
                    <a:pt x="29488" y="9467"/>
                  </a:lnTo>
                  <a:lnTo>
                    <a:pt x="29470" y="9468"/>
                  </a:lnTo>
                  <a:lnTo>
                    <a:pt x="29452" y="9468"/>
                  </a:lnTo>
                  <a:lnTo>
                    <a:pt x="29435" y="9468"/>
                  </a:lnTo>
                  <a:lnTo>
                    <a:pt x="29418" y="9467"/>
                  </a:lnTo>
                  <a:lnTo>
                    <a:pt x="29401" y="9465"/>
                  </a:lnTo>
                  <a:lnTo>
                    <a:pt x="29383" y="9463"/>
                  </a:lnTo>
                  <a:lnTo>
                    <a:pt x="29367" y="9458"/>
                  </a:lnTo>
                  <a:lnTo>
                    <a:pt x="29349" y="9453"/>
                  </a:lnTo>
                  <a:lnTo>
                    <a:pt x="29333" y="9448"/>
                  </a:lnTo>
                  <a:lnTo>
                    <a:pt x="29316" y="9443"/>
                  </a:lnTo>
                  <a:lnTo>
                    <a:pt x="29300" y="9436"/>
                  </a:lnTo>
                  <a:lnTo>
                    <a:pt x="29284" y="9427"/>
                  </a:lnTo>
                  <a:lnTo>
                    <a:pt x="29268" y="9418"/>
                  </a:lnTo>
                  <a:lnTo>
                    <a:pt x="29253" y="9409"/>
                  </a:lnTo>
                  <a:lnTo>
                    <a:pt x="29239" y="9398"/>
                  </a:lnTo>
                  <a:lnTo>
                    <a:pt x="29223" y="9387"/>
                  </a:lnTo>
                  <a:lnTo>
                    <a:pt x="29211" y="9376"/>
                  </a:lnTo>
                  <a:lnTo>
                    <a:pt x="29196" y="9363"/>
                  </a:lnTo>
                  <a:lnTo>
                    <a:pt x="29196" y="9363"/>
                  </a:lnTo>
                  <a:lnTo>
                    <a:pt x="29184" y="9349"/>
                  </a:lnTo>
                  <a:lnTo>
                    <a:pt x="29172" y="9335"/>
                  </a:lnTo>
                  <a:lnTo>
                    <a:pt x="29160" y="9321"/>
                  </a:lnTo>
                  <a:lnTo>
                    <a:pt x="29149" y="9305"/>
                  </a:lnTo>
                  <a:lnTo>
                    <a:pt x="29140" y="9290"/>
                  </a:lnTo>
                  <a:lnTo>
                    <a:pt x="29132" y="9275"/>
                  </a:lnTo>
                  <a:lnTo>
                    <a:pt x="29124" y="9258"/>
                  </a:lnTo>
                  <a:lnTo>
                    <a:pt x="29117" y="9243"/>
                  </a:lnTo>
                  <a:lnTo>
                    <a:pt x="29111" y="9227"/>
                  </a:lnTo>
                  <a:lnTo>
                    <a:pt x="29105" y="9209"/>
                  </a:lnTo>
                  <a:lnTo>
                    <a:pt x="29100" y="9193"/>
                  </a:lnTo>
                  <a:lnTo>
                    <a:pt x="29097" y="9175"/>
                  </a:lnTo>
                  <a:lnTo>
                    <a:pt x="29094" y="9159"/>
                  </a:lnTo>
                  <a:lnTo>
                    <a:pt x="29092" y="9141"/>
                  </a:lnTo>
                  <a:lnTo>
                    <a:pt x="29091" y="9123"/>
                  </a:lnTo>
                  <a:lnTo>
                    <a:pt x="29091" y="9106"/>
                  </a:lnTo>
                  <a:lnTo>
                    <a:pt x="29091" y="9089"/>
                  </a:lnTo>
                  <a:lnTo>
                    <a:pt x="29092" y="9072"/>
                  </a:lnTo>
                  <a:lnTo>
                    <a:pt x="29094" y="9054"/>
                  </a:lnTo>
                  <a:lnTo>
                    <a:pt x="29097" y="9036"/>
                  </a:lnTo>
                  <a:lnTo>
                    <a:pt x="29100" y="9020"/>
                  </a:lnTo>
                  <a:lnTo>
                    <a:pt x="29105" y="9004"/>
                  </a:lnTo>
                  <a:lnTo>
                    <a:pt x="29111" y="8986"/>
                  </a:lnTo>
                  <a:lnTo>
                    <a:pt x="29117" y="8970"/>
                  </a:lnTo>
                  <a:lnTo>
                    <a:pt x="29124" y="8953"/>
                  </a:lnTo>
                  <a:lnTo>
                    <a:pt x="29132" y="8938"/>
                  </a:lnTo>
                  <a:lnTo>
                    <a:pt x="29140" y="8923"/>
                  </a:lnTo>
                  <a:lnTo>
                    <a:pt x="29149" y="8907"/>
                  </a:lnTo>
                  <a:lnTo>
                    <a:pt x="29160" y="8892"/>
                  </a:lnTo>
                  <a:lnTo>
                    <a:pt x="29172" y="8878"/>
                  </a:lnTo>
                  <a:lnTo>
                    <a:pt x="29184" y="8864"/>
                  </a:lnTo>
                  <a:lnTo>
                    <a:pt x="29196" y="8850"/>
                  </a:lnTo>
                  <a:lnTo>
                    <a:pt x="30044" y="8002"/>
                  </a:lnTo>
                  <a:lnTo>
                    <a:pt x="30044" y="8002"/>
                  </a:lnTo>
                  <a:lnTo>
                    <a:pt x="30056" y="7977"/>
                  </a:lnTo>
                  <a:lnTo>
                    <a:pt x="30066" y="7951"/>
                  </a:lnTo>
                  <a:lnTo>
                    <a:pt x="30073" y="7923"/>
                  </a:lnTo>
                  <a:lnTo>
                    <a:pt x="30079" y="7896"/>
                  </a:lnTo>
                  <a:lnTo>
                    <a:pt x="30083" y="7867"/>
                  </a:lnTo>
                  <a:lnTo>
                    <a:pt x="30084" y="7839"/>
                  </a:lnTo>
                  <a:lnTo>
                    <a:pt x="30083" y="7812"/>
                  </a:lnTo>
                  <a:lnTo>
                    <a:pt x="30080" y="7784"/>
                  </a:lnTo>
                  <a:lnTo>
                    <a:pt x="30076" y="7756"/>
                  </a:lnTo>
                  <a:lnTo>
                    <a:pt x="30067" y="7729"/>
                  </a:lnTo>
                  <a:lnTo>
                    <a:pt x="30058" y="7703"/>
                  </a:lnTo>
                  <a:lnTo>
                    <a:pt x="30048" y="7676"/>
                  </a:lnTo>
                  <a:lnTo>
                    <a:pt x="30033" y="7651"/>
                  </a:lnTo>
                  <a:lnTo>
                    <a:pt x="30017" y="7627"/>
                  </a:lnTo>
                  <a:lnTo>
                    <a:pt x="29999" y="7605"/>
                  </a:lnTo>
                  <a:lnTo>
                    <a:pt x="29979" y="7582"/>
                  </a:lnTo>
                  <a:lnTo>
                    <a:pt x="29979" y="7582"/>
                  </a:lnTo>
                  <a:lnTo>
                    <a:pt x="29965" y="7569"/>
                  </a:lnTo>
                  <a:lnTo>
                    <a:pt x="29951" y="7558"/>
                  </a:lnTo>
                  <a:lnTo>
                    <a:pt x="29937" y="7546"/>
                  </a:lnTo>
                  <a:lnTo>
                    <a:pt x="29922" y="7535"/>
                  </a:lnTo>
                  <a:lnTo>
                    <a:pt x="29907" y="7526"/>
                  </a:lnTo>
                  <a:lnTo>
                    <a:pt x="29891" y="7518"/>
                  </a:lnTo>
                  <a:lnTo>
                    <a:pt x="29875" y="7509"/>
                  </a:lnTo>
                  <a:lnTo>
                    <a:pt x="29860" y="7502"/>
                  </a:lnTo>
                  <a:lnTo>
                    <a:pt x="29842" y="7497"/>
                  </a:lnTo>
                  <a:lnTo>
                    <a:pt x="29826" y="7491"/>
                  </a:lnTo>
                  <a:lnTo>
                    <a:pt x="29809" y="7486"/>
                  </a:lnTo>
                  <a:lnTo>
                    <a:pt x="29792" y="7482"/>
                  </a:lnTo>
                  <a:lnTo>
                    <a:pt x="29775" y="7480"/>
                  </a:lnTo>
                  <a:lnTo>
                    <a:pt x="29758" y="7478"/>
                  </a:lnTo>
                  <a:lnTo>
                    <a:pt x="29740" y="7477"/>
                  </a:lnTo>
                  <a:lnTo>
                    <a:pt x="29722" y="7475"/>
                  </a:lnTo>
                  <a:lnTo>
                    <a:pt x="29706" y="7477"/>
                  </a:lnTo>
                  <a:lnTo>
                    <a:pt x="29688" y="7478"/>
                  </a:lnTo>
                  <a:lnTo>
                    <a:pt x="29671" y="7480"/>
                  </a:lnTo>
                  <a:lnTo>
                    <a:pt x="29653" y="7482"/>
                  </a:lnTo>
                  <a:lnTo>
                    <a:pt x="29637" y="7486"/>
                  </a:lnTo>
                  <a:lnTo>
                    <a:pt x="29619" y="7491"/>
                  </a:lnTo>
                  <a:lnTo>
                    <a:pt x="29603" y="7497"/>
                  </a:lnTo>
                  <a:lnTo>
                    <a:pt x="29586" y="7502"/>
                  </a:lnTo>
                  <a:lnTo>
                    <a:pt x="29570" y="7509"/>
                  </a:lnTo>
                  <a:lnTo>
                    <a:pt x="29554" y="7518"/>
                  </a:lnTo>
                  <a:lnTo>
                    <a:pt x="29538" y="7526"/>
                  </a:lnTo>
                  <a:lnTo>
                    <a:pt x="29523" y="7535"/>
                  </a:lnTo>
                  <a:lnTo>
                    <a:pt x="29509" y="7546"/>
                  </a:lnTo>
                  <a:lnTo>
                    <a:pt x="29495" y="7558"/>
                  </a:lnTo>
                  <a:lnTo>
                    <a:pt x="29481" y="7569"/>
                  </a:lnTo>
                  <a:lnTo>
                    <a:pt x="29466" y="7582"/>
                  </a:lnTo>
                  <a:lnTo>
                    <a:pt x="29154" y="7894"/>
                  </a:lnTo>
                  <a:lnTo>
                    <a:pt x="28876" y="8173"/>
                  </a:lnTo>
                  <a:lnTo>
                    <a:pt x="28876" y="8173"/>
                  </a:lnTo>
                  <a:lnTo>
                    <a:pt x="28863" y="8186"/>
                  </a:lnTo>
                  <a:lnTo>
                    <a:pt x="28849" y="8197"/>
                  </a:lnTo>
                  <a:lnTo>
                    <a:pt x="28834" y="8208"/>
                  </a:lnTo>
                  <a:lnTo>
                    <a:pt x="28820" y="8218"/>
                  </a:lnTo>
                  <a:lnTo>
                    <a:pt x="28804" y="8228"/>
                  </a:lnTo>
                  <a:lnTo>
                    <a:pt x="28788" y="8237"/>
                  </a:lnTo>
                  <a:lnTo>
                    <a:pt x="28773" y="8245"/>
                  </a:lnTo>
                  <a:lnTo>
                    <a:pt x="28756" y="8252"/>
                  </a:lnTo>
                  <a:lnTo>
                    <a:pt x="28740" y="8258"/>
                  </a:lnTo>
                  <a:lnTo>
                    <a:pt x="28723" y="8263"/>
                  </a:lnTo>
                  <a:lnTo>
                    <a:pt x="28706" y="8268"/>
                  </a:lnTo>
                  <a:lnTo>
                    <a:pt x="28689" y="8272"/>
                  </a:lnTo>
                  <a:lnTo>
                    <a:pt x="28672" y="8275"/>
                  </a:lnTo>
                  <a:lnTo>
                    <a:pt x="28654" y="8277"/>
                  </a:lnTo>
                  <a:lnTo>
                    <a:pt x="28638" y="8278"/>
                  </a:lnTo>
                  <a:lnTo>
                    <a:pt x="28620" y="8278"/>
                  </a:lnTo>
                  <a:lnTo>
                    <a:pt x="28602" y="8278"/>
                  </a:lnTo>
                  <a:lnTo>
                    <a:pt x="28585" y="8277"/>
                  </a:lnTo>
                  <a:lnTo>
                    <a:pt x="28568" y="8275"/>
                  </a:lnTo>
                  <a:lnTo>
                    <a:pt x="28551" y="8272"/>
                  </a:lnTo>
                  <a:lnTo>
                    <a:pt x="28533" y="8268"/>
                  </a:lnTo>
                  <a:lnTo>
                    <a:pt x="28517" y="8263"/>
                  </a:lnTo>
                  <a:lnTo>
                    <a:pt x="28500" y="8258"/>
                  </a:lnTo>
                  <a:lnTo>
                    <a:pt x="28484" y="8252"/>
                  </a:lnTo>
                  <a:lnTo>
                    <a:pt x="28467" y="8245"/>
                  </a:lnTo>
                  <a:lnTo>
                    <a:pt x="28451" y="8237"/>
                  </a:lnTo>
                  <a:lnTo>
                    <a:pt x="28436" y="8228"/>
                  </a:lnTo>
                  <a:lnTo>
                    <a:pt x="28420" y="8218"/>
                  </a:lnTo>
                  <a:lnTo>
                    <a:pt x="28405" y="8208"/>
                  </a:lnTo>
                  <a:lnTo>
                    <a:pt x="28391" y="8197"/>
                  </a:lnTo>
                  <a:lnTo>
                    <a:pt x="28377" y="8186"/>
                  </a:lnTo>
                  <a:lnTo>
                    <a:pt x="28364" y="8173"/>
                  </a:lnTo>
                  <a:lnTo>
                    <a:pt x="28364" y="8173"/>
                  </a:lnTo>
                  <a:lnTo>
                    <a:pt x="28351" y="8159"/>
                  </a:lnTo>
                  <a:lnTo>
                    <a:pt x="28338" y="8144"/>
                  </a:lnTo>
                  <a:lnTo>
                    <a:pt x="28328" y="8130"/>
                  </a:lnTo>
                  <a:lnTo>
                    <a:pt x="28317" y="8115"/>
                  </a:lnTo>
                  <a:lnTo>
                    <a:pt x="28308" y="8100"/>
                  </a:lnTo>
                  <a:lnTo>
                    <a:pt x="28298" y="8085"/>
                  </a:lnTo>
                  <a:lnTo>
                    <a:pt x="28291" y="8068"/>
                  </a:lnTo>
                  <a:lnTo>
                    <a:pt x="28284" y="8053"/>
                  </a:lnTo>
                  <a:lnTo>
                    <a:pt x="28277" y="8036"/>
                  </a:lnTo>
                  <a:lnTo>
                    <a:pt x="28273" y="8019"/>
                  </a:lnTo>
                  <a:lnTo>
                    <a:pt x="28268" y="8002"/>
                  </a:lnTo>
                  <a:lnTo>
                    <a:pt x="28264" y="7985"/>
                  </a:lnTo>
                  <a:lnTo>
                    <a:pt x="28261" y="7968"/>
                  </a:lnTo>
                  <a:lnTo>
                    <a:pt x="28258" y="7951"/>
                  </a:lnTo>
                  <a:lnTo>
                    <a:pt x="28257" y="7933"/>
                  </a:lnTo>
                  <a:lnTo>
                    <a:pt x="28257" y="7916"/>
                  </a:lnTo>
                  <a:lnTo>
                    <a:pt x="28257" y="7899"/>
                  </a:lnTo>
                  <a:lnTo>
                    <a:pt x="28258" y="7882"/>
                  </a:lnTo>
                  <a:lnTo>
                    <a:pt x="28261" y="7864"/>
                  </a:lnTo>
                  <a:lnTo>
                    <a:pt x="28264" y="7846"/>
                  </a:lnTo>
                  <a:lnTo>
                    <a:pt x="28268" y="7830"/>
                  </a:lnTo>
                  <a:lnTo>
                    <a:pt x="28273" y="7813"/>
                  </a:lnTo>
                  <a:lnTo>
                    <a:pt x="28277" y="7796"/>
                  </a:lnTo>
                  <a:lnTo>
                    <a:pt x="28284" y="7779"/>
                  </a:lnTo>
                  <a:lnTo>
                    <a:pt x="28291" y="7763"/>
                  </a:lnTo>
                  <a:lnTo>
                    <a:pt x="28298" y="7748"/>
                  </a:lnTo>
                  <a:lnTo>
                    <a:pt x="28308" y="7732"/>
                  </a:lnTo>
                  <a:lnTo>
                    <a:pt x="28317" y="7717"/>
                  </a:lnTo>
                  <a:lnTo>
                    <a:pt x="28328" y="7702"/>
                  </a:lnTo>
                  <a:lnTo>
                    <a:pt x="28338" y="7688"/>
                  </a:lnTo>
                  <a:lnTo>
                    <a:pt x="28351" y="7674"/>
                  </a:lnTo>
                  <a:lnTo>
                    <a:pt x="28364" y="7660"/>
                  </a:lnTo>
                  <a:lnTo>
                    <a:pt x="30468" y="5555"/>
                  </a:lnTo>
                  <a:lnTo>
                    <a:pt x="30468" y="5555"/>
                  </a:lnTo>
                  <a:lnTo>
                    <a:pt x="30481" y="5542"/>
                  </a:lnTo>
                  <a:lnTo>
                    <a:pt x="30494" y="5528"/>
                  </a:lnTo>
                  <a:lnTo>
                    <a:pt x="30504" y="5513"/>
                  </a:lnTo>
                  <a:lnTo>
                    <a:pt x="30515" y="5499"/>
                  </a:lnTo>
                  <a:lnTo>
                    <a:pt x="30524" y="5484"/>
                  </a:lnTo>
                  <a:lnTo>
                    <a:pt x="30534" y="5467"/>
                  </a:lnTo>
                  <a:lnTo>
                    <a:pt x="30541" y="5452"/>
                  </a:lnTo>
                  <a:lnTo>
                    <a:pt x="30548" y="5436"/>
                  </a:lnTo>
                  <a:lnTo>
                    <a:pt x="30555" y="5419"/>
                  </a:lnTo>
                  <a:lnTo>
                    <a:pt x="30559" y="5403"/>
                  </a:lnTo>
                  <a:lnTo>
                    <a:pt x="30564" y="5385"/>
                  </a:lnTo>
                  <a:lnTo>
                    <a:pt x="30568" y="5369"/>
                  </a:lnTo>
                  <a:lnTo>
                    <a:pt x="30571" y="5351"/>
                  </a:lnTo>
                  <a:lnTo>
                    <a:pt x="30572" y="5333"/>
                  </a:lnTo>
                  <a:lnTo>
                    <a:pt x="30575" y="5317"/>
                  </a:lnTo>
                  <a:lnTo>
                    <a:pt x="30575" y="5299"/>
                  </a:lnTo>
                  <a:lnTo>
                    <a:pt x="30575" y="5282"/>
                  </a:lnTo>
                  <a:lnTo>
                    <a:pt x="30572" y="5264"/>
                  </a:lnTo>
                  <a:lnTo>
                    <a:pt x="30571" y="5248"/>
                  </a:lnTo>
                  <a:lnTo>
                    <a:pt x="30568" y="5230"/>
                  </a:lnTo>
                  <a:lnTo>
                    <a:pt x="30564" y="5212"/>
                  </a:lnTo>
                  <a:lnTo>
                    <a:pt x="30559" y="5196"/>
                  </a:lnTo>
                  <a:lnTo>
                    <a:pt x="30555" y="5180"/>
                  </a:lnTo>
                  <a:lnTo>
                    <a:pt x="30548" y="5163"/>
                  </a:lnTo>
                  <a:lnTo>
                    <a:pt x="30541" y="5147"/>
                  </a:lnTo>
                  <a:lnTo>
                    <a:pt x="30534" y="5130"/>
                  </a:lnTo>
                  <a:lnTo>
                    <a:pt x="30524" y="5115"/>
                  </a:lnTo>
                  <a:lnTo>
                    <a:pt x="30515" y="5100"/>
                  </a:lnTo>
                  <a:lnTo>
                    <a:pt x="30504" y="5085"/>
                  </a:lnTo>
                  <a:lnTo>
                    <a:pt x="30494" y="5070"/>
                  </a:lnTo>
                  <a:lnTo>
                    <a:pt x="30481" y="5056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68" y="5043"/>
                  </a:lnTo>
                  <a:lnTo>
                    <a:pt x="30455" y="5031"/>
                  </a:lnTo>
                  <a:lnTo>
                    <a:pt x="30441" y="5018"/>
                  </a:lnTo>
                  <a:lnTo>
                    <a:pt x="30427" y="5007"/>
                  </a:lnTo>
                  <a:lnTo>
                    <a:pt x="30411" y="4997"/>
                  </a:lnTo>
                  <a:lnTo>
                    <a:pt x="30396" y="4987"/>
                  </a:lnTo>
                  <a:lnTo>
                    <a:pt x="30381" y="4978"/>
                  </a:lnTo>
                  <a:lnTo>
                    <a:pt x="30364" y="4971"/>
                  </a:lnTo>
                  <a:lnTo>
                    <a:pt x="30348" y="4964"/>
                  </a:lnTo>
                  <a:lnTo>
                    <a:pt x="30332" y="4957"/>
                  </a:lnTo>
                  <a:lnTo>
                    <a:pt x="30315" y="4952"/>
                  </a:lnTo>
                  <a:lnTo>
                    <a:pt x="30299" y="4947"/>
                  </a:lnTo>
                  <a:lnTo>
                    <a:pt x="30281" y="4944"/>
                  </a:lnTo>
                  <a:lnTo>
                    <a:pt x="30265" y="4940"/>
                  </a:lnTo>
                  <a:lnTo>
                    <a:pt x="30247" y="4939"/>
                  </a:lnTo>
                  <a:lnTo>
                    <a:pt x="30229" y="4937"/>
                  </a:lnTo>
                  <a:lnTo>
                    <a:pt x="30212" y="4937"/>
                  </a:lnTo>
                  <a:lnTo>
                    <a:pt x="30194" y="4937"/>
                  </a:lnTo>
                  <a:lnTo>
                    <a:pt x="30178" y="4939"/>
                  </a:lnTo>
                  <a:lnTo>
                    <a:pt x="30160" y="4940"/>
                  </a:lnTo>
                  <a:lnTo>
                    <a:pt x="30143" y="4944"/>
                  </a:lnTo>
                  <a:lnTo>
                    <a:pt x="30126" y="4947"/>
                  </a:lnTo>
                  <a:lnTo>
                    <a:pt x="30109" y="4952"/>
                  </a:lnTo>
                  <a:lnTo>
                    <a:pt x="30092" y="4957"/>
                  </a:lnTo>
                  <a:lnTo>
                    <a:pt x="30076" y="4964"/>
                  </a:lnTo>
                  <a:lnTo>
                    <a:pt x="30059" y="4971"/>
                  </a:lnTo>
                  <a:lnTo>
                    <a:pt x="30044" y="4978"/>
                  </a:lnTo>
                  <a:lnTo>
                    <a:pt x="30028" y="4987"/>
                  </a:lnTo>
                  <a:lnTo>
                    <a:pt x="30012" y="4997"/>
                  </a:lnTo>
                  <a:lnTo>
                    <a:pt x="29998" y="5007"/>
                  </a:lnTo>
                  <a:lnTo>
                    <a:pt x="29983" y="5018"/>
                  </a:lnTo>
                  <a:lnTo>
                    <a:pt x="29969" y="5031"/>
                  </a:lnTo>
                  <a:lnTo>
                    <a:pt x="29956" y="5043"/>
                  </a:lnTo>
                  <a:lnTo>
                    <a:pt x="29624" y="5374"/>
                  </a:lnTo>
                  <a:lnTo>
                    <a:pt x="29624" y="5374"/>
                  </a:lnTo>
                  <a:lnTo>
                    <a:pt x="29610" y="5387"/>
                  </a:lnTo>
                  <a:lnTo>
                    <a:pt x="29596" y="5400"/>
                  </a:lnTo>
                  <a:lnTo>
                    <a:pt x="29581" y="5411"/>
                  </a:lnTo>
                  <a:lnTo>
                    <a:pt x="29566" y="5421"/>
                  </a:lnTo>
                  <a:lnTo>
                    <a:pt x="29551" y="5431"/>
                  </a:lnTo>
                  <a:lnTo>
                    <a:pt x="29536" y="5440"/>
                  </a:lnTo>
                  <a:lnTo>
                    <a:pt x="29520" y="5447"/>
                  </a:lnTo>
                  <a:lnTo>
                    <a:pt x="29504" y="5454"/>
                  </a:lnTo>
                  <a:lnTo>
                    <a:pt x="29488" y="5461"/>
                  </a:lnTo>
                  <a:lnTo>
                    <a:pt x="29471" y="5466"/>
                  </a:lnTo>
                  <a:lnTo>
                    <a:pt x="29454" y="5471"/>
                  </a:lnTo>
                  <a:lnTo>
                    <a:pt x="29437" y="5474"/>
                  </a:lnTo>
                  <a:lnTo>
                    <a:pt x="29419" y="5478"/>
                  </a:lnTo>
                  <a:lnTo>
                    <a:pt x="29402" y="5480"/>
                  </a:lnTo>
                  <a:lnTo>
                    <a:pt x="29384" y="5481"/>
                  </a:lnTo>
                  <a:lnTo>
                    <a:pt x="29368" y="5481"/>
                  </a:lnTo>
                  <a:lnTo>
                    <a:pt x="29350" y="5481"/>
                  </a:lnTo>
                  <a:lnTo>
                    <a:pt x="29333" y="5480"/>
                  </a:lnTo>
                  <a:lnTo>
                    <a:pt x="29315" y="5478"/>
                  </a:lnTo>
                  <a:lnTo>
                    <a:pt x="29299" y="5474"/>
                  </a:lnTo>
                  <a:lnTo>
                    <a:pt x="29281" y="5471"/>
                  </a:lnTo>
                  <a:lnTo>
                    <a:pt x="29265" y="5466"/>
                  </a:lnTo>
                  <a:lnTo>
                    <a:pt x="29247" y="5461"/>
                  </a:lnTo>
                  <a:lnTo>
                    <a:pt x="29230" y="5454"/>
                  </a:lnTo>
                  <a:lnTo>
                    <a:pt x="29215" y="5447"/>
                  </a:lnTo>
                  <a:lnTo>
                    <a:pt x="29199" y="5440"/>
                  </a:lnTo>
                  <a:lnTo>
                    <a:pt x="29184" y="5431"/>
                  </a:lnTo>
                  <a:lnTo>
                    <a:pt x="29168" y="5421"/>
                  </a:lnTo>
                  <a:lnTo>
                    <a:pt x="29153" y="5411"/>
                  </a:lnTo>
                  <a:lnTo>
                    <a:pt x="29139" y="5400"/>
                  </a:lnTo>
                  <a:lnTo>
                    <a:pt x="29125" y="5387"/>
                  </a:lnTo>
                  <a:lnTo>
                    <a:pt x="29111" y="5374"/>
                  </a:lnTo>
                  <a:lnTo>
                    <a:pt x="29111" y="5374"/>
                  </a:lnTo>
                  <a:lnTo>
                    <a:pt x="29098" y="5362"/>
                  </a:lnTo>
                  <a:lnTo>
                    <a:pt x="29086" y="5347"/>
                  </a:lnTo>
                  <a:lnTo>
                    <a:pt x="29076" y="5333"/>
                  </a:lnTo>
                  <a:lnTo>
                    <a:pt x="29065" y="5318"/>
                  </a:lnTo>
                  <a:lnTo>
                    <a:pt x="29056" y="5303"/>
                  </a:lnTo>
                  <a:lnTo>
                    <a:pt x="29046" y="5288"/>
                  </a:lnTo>
                  <a:lnTo>
                    <a:pt x="29038" y="5271"/>
                  </a:lnTo>
                  <a:lnTo>
                    <a:pt x="29031" y="5255"/>
                  </a:lnTo>
                  <a:lnTo>
                    <a:pt x="29025" y="5238"/>
                  </a:lnTo>
                  <a:lnTo>
                    <a:pt x="29020" y="5222"/>
                  </a:lnTo>
                  <a:lnTo>
                    <a:pt x="29016" y="5205"/>
                  </a:lnTo>
                  <a:lnTo>
                    <a:pt x="29012" y="5188"/>
                  </a:lnTo>
                  <a:lnTo>
                    <a:pt x="29009" y="5171"/>
                  </a:lnTo>
                  <a:lnTo>
                    <a:pt x="29006" y="5154"/>
                  </a:lnTo>
                  <a:lnTo>
                    <a:pt x="29005" y="5136"/>
                  </a:lnTo>
                  <a:lnTo>
                    <a:pt x="29005" y="5119"/>
                  </a:lnTo>
                  <a:lnTo>
                    <a:pt x="29005" y="5101"/>
                  </a:lnTo>
                  <a:lnTo>
                    <a:pt x="29006" y="5085"/>
                  </a:lnTo>
                  <a:lnTo>
                    <a:pt x="29009" y="5067"/>
                  </a:lnTo>
                  <a:lnTo>
                    <a:pt x="29012" y="5049"/>
                  </a:lnTo>
                  <a:lnTo>
                    <a:pt x="29016" y="5033"/>
                  </a:lnTo>
                  <a:lnTo>
                    <a:pt x="29020" y="5015"/>
                  </a:lnTo>
                  <a:lnTo>
                    <a:pt x="29025" y="4999"/>
                  </a:lnTo>
                  <a:lnTo>
                    <a:pt x="29031" y="4982"/>
                  </a:lnTo>
                  <a:lnTo>
                    <a:pt x="29039" y="4966"/>
                  </a:lnTo>
                  <a:lnTo>
                    <a:pt x="29046" y="4951"/>
                  </a:lnTo>
                  <a:lnTo>
                    <a:pt x="29056" y="4934"/>
                  </a:lnTo>
                  <a:lnTo>
                    <a:pt x="29065" y="4919"/>
                  </a:lnTo>
                  <a:lnTo>
                    <a:pt x="29076" y="4905"/>
                  </a:lnTo>
                  <a:lnTo>
                    <a:pt x="29086" y="4890"/>
                  </a:lnTo>
                  <a:lnTo>
                    <a:pt x="29098" y="4876"/>
                  </a:lnTo>
                  <a:lnTo>
                    <a:pt x="29111" y="4863"/>
                  </a:lnTo>
                  <a:lnTo>
                    <a:pt x="33974" y="0"/>
                  </a:lnTo>
                  <a:lnTo>
                    <a:pt x="0" y="0"/>
                  </a:lnTo>
                  <a:lnTo>
                    <a:pt x="0" y="18728"/>
                  </a:lnTo>
                  <a:lnTo>
                    <a:pt x="8964" y="9694"/>
                  </a:lnTo>
                  <a:lnTo>
                    <a:pt x="8964" y="9694"/>
                  </a:lnTo>
                  <a:lnTo>
                    <a:pt x="8991" y="9679"/>
                  </a:lnTo>
                  <a:lnTo>
                    <a:pt x="9019" y="9666"/>
                  </a:lnTo>
                  <a:lnTo>
                    <a:pt x="9047" y="9654"/>
                  </a:lnTo>
                  <a:lnTo>
                    <a:pt x="9077" y="9646"/>
                  </a:lnTo>
                  <a:lnTo>
                    <a:pt x="9106" y="9640"/>
                  </a:lnTo>
                  <a:lnTo>
                    <a:pt x="9137" y="9637"/>
                  </a:lnTo>
                  <a:lnTo>
                    <a:pt x="9167" y="9636"/>
                  </a:lnTo>
                  <a:lnTo>
                    <a:pt x="9196" y="9639"/>
                  </a:lnTo>
                  <a:lnTo>
                    <a:pt x="9227" y="9642"/>
                  </a:lnTo>
                  <a:lnTo>
                    <a:pt x="9256" y="9649"/>
                  </a:lnTo>
                  <a:lnTo>
                    <a:pt x="9286" y="9659"/>
                  </a:lnTo>
                  <a:lnTo>
                    <a:pt x="9314" y="9670"/>
                  </a:lnTo>
                  <a:lnTo>
                    <a:pt x="9341" y="9684"/>
                  </a:lnTo>
                  <a:lnTo>
                    <a:pt x="9368" y="9701"/>
                  </a:lnTo>
                  <a:lnTo>
                    <a:pt x="9392" y="9721"/>
                  </a:lnTo>
                  <a:lnTo>
                    <a:pt x="9405" y="9731"/>
                  </a:lnTo>
                  <a:lnTo>
                    <a:pt x="9417" y="9742"/>
                  </a:lnTo>
                  <a:lnTo>
                    <a:pt x="9417" y="9742"/>
                  </a:lnTo>
                  <a:lnTo>
                    <a:pt x="9430" y="9756"/>
                  </a:lnTo>
                  <a:lnTo>
                    <a:pt x="9442" y="9770"/>
                  </a:lnTo>
                  <a:lnTo>
                    <a:pt x="9452" y="9784"/>
                  </a:lnTo>
                  <a:lnTo>
                    <a:pt x="9463" y="9799"/>
                  </a:lnTo>
                  <a:lnTo>
                    <a:pt x="9472" y="9815"/>
                  </a:lnTo>
                  <a:lnTo>
                    <a:pt x="9482" y="9830"/>
                  </a:lnTo>
                  <a:lnTo>
                    <a:pt x="9489" y="9846"/>
                  </a:lnTo>
                  <a:lnTo>
                    <a:pt x="9496" y="9862"/>
                  </a:lnTo>
                  <a:lnTo>
                    <a:pt x="9503" y="9878"/>
                  </a:lnTo>
                  <a:lnTo>
                    <a:pt x="9508" y="9896"/>
                  </a:lnTo>
                  <a:lnTo>
                    <a:pt x="9512" y="9912"/>
                  </a:lnTo>
                  <a:lnTo>
                    <a:pt x="9516" y="9930"/>
                  </a:lnTo>
                  <a:lnTo>
                    <a:pt x="9519" y="9946"/>
                  </a:lnTo>
                  <a:lnTo>
                    <a:pt x="9522" y="9964"/>
                  </a:lnTo>
                  <a:lnTo>
                    <a:pt x="9523" y="9981"/>
                  </a:lnTo>
                  <a:lnTo>
                    <a:pt x="9523" y="9999"/>
                  </a:lnTo>
                  <a:lnTo>
                    <a:pt x="9523" y="10015"/>
                  </a:lnTo>
                  <a:lnTo>
                    <a:pt x="9522" y="10033"/>
                  </a:lnTo>
                  <a:lnTo>
                    <a:pt x="9519" y="10051"/>
                  </a:lnTo>
                  <a:lnTo>
                    <a:pt x="9516" y="10068"/>
                  </a:lnTo>
                  <a:lnTo>
                    <a:pt x="9512" y="10085"/>
                  </a:lnTo>
                  <a:lnTo>
                    <a:pt x="9508" y="10101"/>
                  </a:lnTo>
                  <a:lnTo>
                    <a:pt x="9503" y="10119"/>
                  </a:lnTo>
                  <a:lnTo>
                    <a:pt x="9496" y="10135"/>
                  </a:lnTo>
                  <a:lnTo>
                    <a:pt x="9489" y="10152"/>
                  </a:lnTo>
                  <a:lnTo>
                    <a:pt x="9482" y="10167"/>
                  </a:lnTo>
                  <a:lnTo>
                    <a:pt x="9472" y="10182"/>
                  </a:lnTo>
                  <a:lnTo>
                    <a:pt x="9463" y="10197"/>
                  </a:lnTo>
                  <a:lnTo>
                    <a:pt x="9452" y="10213"/>
                  </a:lnTo>
                  <a:lnTo>
                    <a:pt x="9442" y="10227"/>
                  </a:lnTo>
                  <a:lnTo>
                    <a:pt x="9430" y="10241"/>
                  </a:lnTo>
                  <a:lnTo>
                    <a:pt x="9417" y="10255"/>
                  </a:lnTo>
                  <a:lnTo>
                    <a:pt x="7552" y="12119"/>
                  </a:lnTo>
                  <a:lnTo>
                    <a:pt x="7552" y="12119"/>
                  </a:lnTo>
                  <a:lnTo>
                    <a:pt x="7539" y="12133"/>
                  </a:lnTo>
                  <a:lnTo>
                    <a:pt x="7527" y="12147"/>
                  </a:lnTo>
                  <a:lnTo>
                    <a:pt x="7515" y="12161"/>
                  </a:lnTo>
                  <a:lnTo>
                    <a:pt x="7506" y="12176"/>
                  </a:lnTo>
                  <a:lnTo>
                    <a:pt x="7495" y="12191"/>
                  </a:lnTo>
                  <a:lnTo>
                    <a:pt x="7487" y="12207"/>
                  </a:lnTo>
                  <a:lnTo>
                    <a:pt x="7479" y="12223"/>
                  </a:lnTo>
                  <a:lnTo>
                    <a:pt x="7472" y="12240"/>
                  </a:lnTo>
                  <a:lnTo>
                    <a:pt x="7466" y="12256"/>
                  </a:lnTo>
                  <a:lnTo>
                    <a:pt x="7460" y="12272"/>
                  </a:lnTo>
                  <a:lnTo>
                    <a:pt x="7457" y="12289"/>
                  </a:lnTo>
                  <a:lnTo>
                    <a:pt x="7452" y="12306"/>
                  </a:lnTo>
                  <a:lnTo>
                    <a:pt x="7450" y="12323"/>
                  </a:lnTo>
                  <a:lnTo>
                    <a:pt x="7447" y="12341"/>
                  </a:lnTo>
                  <a:lnTo>
                    <a:pt x="7446" y="12358"/>
                  </a:lnTo>
                  <a:lnTo>
                    <a:pt x="7446" y="12376"/>
                  </a:lnTo>
                  <a:lnTo>
                    <a:pt x="7446" y="12393"/>
                  </a:lnTo>
                  <a:lnTo>
                    <a:pt x="7447" y="12410"/>
                  </a:lnTo>
                  <a:lnTo>
                    <a:pt x="7450" y="12427"/>
                  </a:lnTo>
                  <a:lnTo>
                    <a:pt x="7452" y="12445"/>
                  </a:lnTo>
                  <a:lnTo>
                    <a:pt x="7457" y="12461"/>
                  </a:lnTo>
                  <a:lnTo>
                    <a:pt x="7460" y="12479"/>
                  </a:lnTo>
                  <a:lnTo>
                    <a:pt x="7466" y="12495"/>
                  </a:lnTo>
                  <a:lnTo>
                    <a:pt x="7472" y="12512"/>
                  </a:lnTo>
                  <a:lnTo>
                    <a:pt x="7479" y="12528"/>
                  </a:lnTo>
                  <a:lnTo>
                    <a:pt x="7487" y="12544"/>
                  </a:lnTo>
                  <a:lnTo>
                    <a:pt x="7495" y="12560"/>
                  </a:lnTo>
                  <a:lnTo>
                    <a:pt x="7506" y="12575"/>
                  </a:lnTo>
                  <a:lnTo>
                    <a:pt x="7515" y="12589"/>
                  </a:lnTo>
                  <a:lnTo>
                    <a:pt x="7527" y="12605"/>
                  </a:lnTo>
                  <a:lnTo>
                    <a:pt x="7539" y="12618"/>
                  </a:lnTo>
                  <a:lnTo>
                    <a:pt x="7552" y="12632"/>
                  </a:lnTo>
                  <a:lnTo>
                    <a:pt x="7552" y="12632"/>
                  </a:lnTo>
                  <a:lnTo>
                    <a:pt x="7566" y="12645"/>
                  </a:lnTo>
                  <a:lnTo>
                    <a:pt x="7580" y="12656"/>
                  </a:lnTo>
                  <a:lnTo>
                    <a:pt x="7594" y="12668"/>
                  </a:lnTo>
                  <a:lnTo>
                    <a:pt x="7609" y="12679"/>
                  </a:lnTo>
                  <a:lnTo>
                    <a:pt x="7625" y="12688"/>
                  </a:lnTo>
                  <a:lnTo>
                    <a:pt x="7640" y="12696"/>
                  </a:lnTo>
                  <a:lnTo>
                    <a:pt x="7655" y="12704"/>
                  </a:lnTo>
                  <a:lnTo>
                    <a:pt x="7672" y="12711"/>
                  </a:lnTo>
                  <a:lnTo>
                    <a:pt x="7688" y="12717"/>
                  </a:lnTo>
                  <a:lnTo>
                    <a:pt x="7706" y="12723"/>
                  </a:lnTo>
                  <a:lnTo>
                    <a:pt x="7722" y="12728"/>
                  </a:lnTo>
                  <a:lnTo>
                    <a:pt x="7738" y="12731"/>
                  </a:lnTo>
                  <a:lnTo>
                    <a:pt x="7756" y="12734"/>
                  </a:lnTo>
                  <a:lnTo>
                    <a:pt x="7774" y="12736"/>
                  </a:lnTo>
                  <a:lnTo>
                    <a:pt x="7791" y="12737"/>
                  </a:lnTo>
                  <a:lnTo>
                    <a:pt x="7808" y="12737"/>
                  </a:lnTo>
                  <a:lnTo>
                    <a:pt x="7825" y="12737"/>
                  </a:lnTo>
                  <a:lnTo>
                    <a:pt x="7843" y="12736"/>
                  </a:lnTo>
                  <a:lnTo>
                    <a:pt x="7861" y="12734"/>
                  </a:lnTo>
                  <a:lnTo>
                    <a:pt x="7877" y="12731"/>
                  </a:lnTo>
                  <a:lnTo>
                    <a:pt x="7895" y="12728"/>
                  </a:lnTo>
                  <a:lnTo>
                    <a:pt x="7911" y="12723"/>
                  </a:lnTo>
                  <a:lnTo>
                    <a:pt x="7929" y="12717"/>
                  </a:lnTo>
                  <a:lnTo>
                    <a:pt x="7945" y="12711"/>
                  </a:lnTo>
                  <a:lnTo>
                    <a:pt x="7960" y="12704"/>
                  </a:lnTo>
                  <a:lnTo>
                    <a:pt x="7977" y="12696"/>
                  </a:lnTo>
                  <a:lnTo>
                    <a:pt x="7992" y="12688"/>
                  </a:lnTo>
                  <a:lnTo>
                    <a:pt x="8007" y="12679"/>
                  </a:lnTo>
                  <a:lnTo>
                    <a:pt x="8023" y="12668"/>
                  </a:lnTo>
                  <a:lnTo>
                    <a:pt x="8037" y="12656"/>
                  </a:lnTo>
                  <a:lnTo>
                    <a:pt x="8051" y="12645"/>
                  </a:lnTo>
                  <a:lnTo>
                    <a:pt x="8065" y="12632"/>
                  </a:lnTo>
                  <a:lnTo>
                    <a:pt x="11720" y="8977"/>
                  </a:lnTo>
                  <a:lnTo>
                    <a:pt x="11720" y="8977"/>
                  </a:lnTo>
                  <a:lnTo>
                    <a:pt x="11733" y="8964"/>
                  </a:lnTo>
                  <a:lnTo>
                    <a:pt x="11747" y="8952"/>
                  </a:lnTo>
                  <a:lnTo>
                    <a:pt x="11761" y="8940"/>
                  </a:lnTo>
                  <a:lnTo>
                    <a:pt x="11777" y="8931"/>
                  </a:lnTo>
                  <a:lnTo>
                    <a:pt x="11792" y="8920"/>
                  </a:lnTo>
                  <a:lnTo>
                    <a:pt x="11807" y="8912"/>
                  </a:lnTo>
                  <a:lnTo>
                    <a:pt x="11824" y="8904"/>
                  </a:lnTo>
                  <a:lnTo>
                    <a:pt x="11840" y="8897"/>
                  </a:lnTo>
                  <a:lnTo>
                    <a:pt x="11857" y="8891"/>
                  </a:lnTo>
                  <a:lnTo>
                    <a:pt x="11873" y="8885"/>
                  </a:lnTo>
                  <a:lnTo>
                    <a:pt x="11889" y="8882"/>
                  </a:lnTo>
                  <a:lnTo>
                    <a:pt x="11907" y="8877"/>
                  </a:lnTo>
                  <a:lnTo>
                    <a:pt x="11925" y="8875"/>
                  </a:lnTo>
                  <a:lnTo>
                    <a:pt x="11941" y="8872"/>
                  </a:lnTo>
                  <a:lnTo>
                    <a:pt x="11959" y="8871"/>
                  </a:lnTo>
                  <a:lnTo>
                    <a:pt x="11976" y="8871"/>
                  </a:lnTo>
                  <a:lnTo>
                    <a:pt x="11994" y="8871"/>
                  </a:lnTo>
                  <a:lnTo>
                    <a:pt x="12011" y="8872"/>
                  </a:lnTo>
                  <a:lnTo>
                    <a:pt x="12028" y="8875"/>
                  </a:lnTo>
                  <a:lnTo>
                    <a:pt x="12046" y="8877"/>
                  </a:lnTo>
                  <a:lnTo>
                    <a:pt x="12062" y="8882"/>
                  </a:lnTo>
                  <a:lnTo>
                    <a:pt x="12080" y="8885"/>
                  </a:lnTo>
                  <a:lnTo>
                    <a:pt x="12096" y="8891"/>
                  </a:lnTo>
                  <a:lnTo>
                    <a:pt x="12112" y="8897"/>
                  </a:lnTo>
                  <a:lnTo>
                    <a:pt x="12129" y="8904"/>
                  </a:lnTo>
                  <a:lnTo>
                    <a:pt x="12145" y="8912"/>
                  </a:lnTo>
                  <a:lnTo>
                    <a:pt x="12161" y="8920"/>
                  </a:lnTo>
                  <a:lnTo>
                    <a:pt x="12176" y="8931"/>
                  </a:lnTo>
                  <a:lnTo>
                    <a:pt x="12190" y="8940"/>
                  </a:lnTo>
                  <a:lnTo>
                    <a:pt x="12205" y="8952"/>
                  </a:lnTo>
                  <a:lnTo>
                    <a:pt x="12219" y="8964"/>
                  </a:lnTo>
                  <a:lnTo>
                    <a:pt x="12232" y="8977"/>
                  </a:lnTo>
                  <a:lnTo>
                    <a:pt x="12232" y="8977"/>
                  </a:lnTo>
                  <a:lnTo>
                    <a:pt x="12245" y="8991"/>
                  </a:lnTo>
                  <a:lnTo>
                    <a:pt x="12257" y="9005"/>
                  </a:lnTo>
                  <a:lnTo>
                    <a:pt x="12269" y="9019"/>
                  </a:lnTo>
                  <a:lnTo>
                    <a:pt x="12279" y="9034"/>
                  </a:lnTo>
                  <a:lnTo>
                    <a:pt x="12289" y="9049"/>
                  </a:lnTo>
                  <a:lnTo>
                    <a:pt x="12297" y="9065"/>
                  </a:lnTo>
                  <a:lnTo>
                    <a:pt x="12305" y="9080"/>
                  </a:lnTo>
                  <a:lnTo>
                    <a:pt x="12312" y="9096"/>
                  </a:lnTo>
                  <a:lnTo>
                    <a:pt x="12318" y="9113"/>
                  </a:lnTo>
                  <a:lnTo>
                    <a:pt x="12324" y="9130"/>
                  </a:lnTo>
                  <a:lnTo>
                    <a:pt x="12328" y="9147"/>
                  </a:lnTo>
                  <a:lnTo>
                    <a:pt x="12332" y="9163"/>
                  </a:lnTo>
                  <a:lnTo>
                    <a:pt x="12334" y="9181"/>
                  </a:lnTo>
                  <a:lnTo>
                    <a:pt x="12337" y="9198"/>
                  </a:lnTo>
                  <a:lnTo>
                    <a:pt x="12338" y="9216"/>
                  </a:lnTo>
                  <a:lnTo>
                    <a:pt x="12339" y="9232"/>
                  </a:lnTo>
                  <a:lnTo>
                    <a:pt x="12338" y="9250"/>
                  </a:lnTo>
                  <a:lnTo>
                    <a:pt x="12337" y="9268"/>
                  </a:lnTo>
                  <a:lnTo>
                    <a:pt x="12334" y="9285"/>
                  </a:lnTo>
                  <a:lnTo>
                    <a:pt x="12332" y="9302"/>
                  </a:lnTo>
                  <a:lnTo>
                    <a:pt x="12328" y="9319"/>
                  </a:lnTo>
                  <a:lnTo>
                    <a:pt x="12324" y="9336"/>
                  </a:lnTo>
                  <a:lnTo>
                    <a:pt x="12318" y="9353"/>
                  </a:lnTo>
                  <a:lnTo>
                    <a:pt x="12312" y="9370"/>
                  </a:lnTo>
                  <a:lnTo>
                    <a:pt x="12305" y="9385"/>
                  </a:lnTo>
                  <a:lnTo>
                    <a:pt x="12297" y="9402"/>
                  </a:lnTo>
                  <a:lnTo>
                    <a:pt x="12289" y="9417"/>
                  </a:lnTo>
                  <a:lnTo>
                    <a:pt x="12279" y="9432"/>
                  </a:lnTo>
                  <a:lnTo>
                    <a:pt x="12269" y="9447"/>
                  </a:lnTo>
                  <a:lnTo>
                    <a:pt x="12257" y="9461"/>
                  </a:lnTo>
                  <a:lnTo>
                    <a:pt x="12245" y="9475"/>
                  </a:lnTo>
                  <a:lnTo>
                    <a:pt x="12232" y="9490"/>
                  </a:lnTo>
                  <a:lnTo>
                    <a:pt x="8285" y="13436"/>
                  </a:lnTo>
                  <a:lnTo>
                    <a:pt x="8285" y="13436"/>
                  </a:lnTo>
                  <a:lnTo>
                    <a:pt x="8273" y="13450"/>
                  </a:lnTo>
                  <a:lnTo>
                    <a:pt x="8261" y="13464"/>
                  </a:lnTo>
                  <a:lnTo>
                    <a:pt x="8249" y="13478"/>
                  </a:lnTo>
                  <a:lnTo>
                    <a:pt x="8239" y="13493"/>
                  </a:lnTo>
                  <a:lnTo>
                    <a:pt x="8229" y="13508"/>
                  </a:lnTo>
                  <a:lnTo>
                    <a:pt x="8221" y="13524"/>
                  </a:lnTo>
                  <a:lnTo>
                    <a:pt x="8213" y="13540"/>
                  </a:lnTo>
                  <a:lnTo>
                    <a:pt x="8206" y="13555"/>
                  </a:lnTo>
                  <a:lnTo>
                    <a:pt x="8200" y="13572"/>
                  </a:lnTo>
                  <a:lnTo>
                    <a:pt x="8194" y="13589"/>
                  </a:lnTo>
                  <a:lnTo>
                    <a:pt x="8189" y="13606"/>
                  </a:lnTo>
                  <a:lnTo>
                    <a:pt x="8186" y="13623"/>
                  </a:lnTo>
                  <a:lnTo>
                    <a:pt x="8182" y="13640"/>
                  </a:lnTo>
                  <a:lnTo>
                    <a:pt x="8181" y="13657"/>
                  </a:lnTo>
                  <a:lnTo>
                    <a:pt x="8180" y="13675"/>
                  </a:lnTo>
                  <a:lnTo>
                    <a:pt x="8179" y="13693"/>
                  </a:lnTo>
                  <a:lnTo>
                    <a:pt x="8180" y="13709"/>
                  </a:lnTo>
                  <a:lnTo>
                    <a:pt x="8181" y="13727"/>
                  </a:lnTo>
                  <a:lnTo>
                    <a:pt x="8182" y="13744"/>
                  </a:lnTo>
                  <a:lnTo>
                    <a:pt x="8186" y="13762"/>
                  </a:lnTo>
                  <a:lnTo>
                    <a:pt x="8189" y="13778"/>
                  </a:lnTo>
                  <a:lnTo>
                    <a:pt x="8194" y="13795"/>
                  </a:lnTo>
                  <a:lnTo>
                    <a:pt x="8200" y="13812"/>
                  </a:lnTo>
                  <a:lnTo>
                    <a:pt x="8206" y="13829"/>
                  </a:lnTo>
                  <a:lnTo>
                    <a:pt x="8213" y="13845"/>
                  </a:lnTo>
                  <a:lnTo>
                    <a:pt x="8221" y="13860"/>
                  </a:lnTo>
                  <a:lnTo>
                    <a:pt x="8229" y="13876"/>
                  </a:lnTo>
                  <a:lnTo>
                    <a:pt x="8239" y="13891"/>
                  </a:lnTo>
                  <a:lnTo>
                    <a:pt x="8249" y="13906"/>
                  </a:lnTo>
                  <a:lnTo>
                    <a:pt x="8261" y="13920"/>
                  </a:lnTo>
                  <a:lnTo>
                    <a:pt x="8273" y="13934"/>
                  </a:lnTo>
                  <a:lnTo>
                    <a:pt x="8285" y="13949"/>
                  </a:lnTo>
                  <a:lnTo>
                    <a:pt x="8285" y="13949"/>
                  </a:lnTo>
                  <a:lnTo>
                    <a:pt x="8298" y="13961"/>
                  </a:lnTo>
                  <a:lnTo>
                    <a:pt x="8312" y="13973"/>
                  </a:lnTo>
                  <a:lnTo>
                    <a:pt x="8327" y="13985"/>
                  </a:lnTo>
                  <a:lnTo>
                    <a:pt x="8342" y="13994"/>
                  </a:lnTo>
                  <a:lnTo>
                    <a:pt x="8357" y="14005"/>
                  </a:lnTo>
                  <a:lnTo>
                    <a:pt x="8372" y="14013"/>
                  </a:lnTo>
                  <a:lnTo>
                    <a:pt x="8389" y="14021"/>
                  </a:lnTo>
                  <a:lnTo>
                    <a:pt x="8405" y="14028"/>
                  </a:lnTo>
                  <a:lnTo>
                    <a:pt x="8422" y="14034"/>
                  </a:lnTo>
                  <a:lnTo>
                    <a:pt x="8438" y="14040"/>
                  </a:lnTo>
                  <a:lnTo>
                    <a:pt x="8456" y="14044"/>
                  </a:lnTo>
                  <a:lnTo>
                    <a:pt x="8472" y="14048"/>
                  </a:lnTo>
                  <a:lnTo>
                    <a:pt x="8490" y="14051"/>
                  </a:lnTo>
                  <a:lnTo>
                    <a:pt x="8506" y="14053"/>
                  </a:lnTo>
                  <a:lnTo>
                    <a:pt x="8524" y="14054"/>
                  </a:lnTo>
                  <a:lnTo>
                    <a:pt x="8541" y="14054"/>
                  </a:lnTo>
                  <a:lnTo>
                    <a:pt x="8559" y="14054"/>
                  </a:lnTo>
                  <a:lnTo>
                    <a:pt x="8577" y="14053"/>
                  </a:lnTo>
                  <a:lnTo>
                    <a:pt x="8593" y="14051"/>
                  </a:lnTo>
                  <a:lnTo>
                    <a:pt x="8611" y="14048"/>
                  </a:lnTo>
                  <a:lnTo>
                    <a:pt x="8628" y="14044"/>
                  </a:lnTo>
                  <a:lnTo>
                    <a:pt x="8645" y="14040"/>
                  </a:lnTo>
                  <a:lnTo>
                    <a:pt x="8661" y="14034"/>
                  </a:lnTo>
                  <a:lnTo>
                    <a:pt x="8678" y="14028"/>
                  </a:lnTo>
                  <a:lnTo>
                    <a:pt x="8694" y="14021"/>
                  </a:lnTo>
                  <a:lnTo>
                    <a:pt x="8710" y="14013"/>
                  </a:lnTo>
                  <a:lnTo>
                    <a:pt x="8726" y="14005"/>
                  </a:lnTo>
                  <a:lnTo>
                    <a:pt x="8741" y="13994"/>
                  </a:lnTo>
                  <a:lnTo>
                    <a:pt x="8756" y="13985"/>
                  </a:lnTo>
                  <a:lnTo>
                    <a:pt x="8770" y="13973"/>
                  </a:lnTo>
                  <a:lnTo>
                    <a:pt x="8784" y="13961"/>
                  </a:lnTo>
                  <a:lnTo>
                    <a:pt x="8797" y="13949"/>
                  </a:lnTo>
                  <a:lnTo>
                    <a:pt x="10579" y="12167"/>
                  </a:lnTo>
                  <a:lnTo>
                    <a:pt x="10579" y="12167"/>
                  </a:lnTo>
                  <a:lnTo>
                    <a:pt x="10592" y="12154"/>
                  </a:lnTo>
                  <a:lnTo>
                    <a:pt x="10606" y="12142"/>
                  </a:lnTo>
                  <a:lnTo>
                    <a:pt x="10622" y="12132"/>
                  </a:lnTo>
                  <a:lnTo>
                    <a:pt x="10636" y="12121"/>
                  </a:lnTo>
                  <a:lnTo>
                    <a:pt x="10651" y="12112"/>
                  </a:lnTo>
                  <a:lnTo>
                    <a:pt x="10667" y="12102"/>
                  </a:lnTo>
                  <a:lnTo>
                    <a:pt x="10683" y="12094"/>
                  </a:lnTo>
                  <a:lnTo>
                    <a:pt x="10699" y="12087"/>
                  </a:lnTo>
                  <a:lnTo>
                    <a:pt x="10715" y="12081"/>
                  </a:lnTo>
                  <a:lnTo>
                    <a:pt x="10732" y="12076"/>
                  </a:lnTo>
                  <a:lnTo>
                    <a:pt x="10750" y="12072"/>
                  </a:lnTo>
                  <a:lnTo>
                    <a:pt x="10766" y="12067"/>
                  </a:lnTo>
                  <a:lnTo>
                    <a:pt x="10784" y="12065"/>
                  </a:lnTo>
                  <a:lnTo>
                    <a:pt x="10801" y="12062"/>
                  </a:lnTo>
                  <a:lnTo>
                    <a:pt x="10818" y="12061"/>
                  </a:lnTo>
                  <a:lnTo>
                    <a:pt x="10835" y="12061"/>
                  </a:lnTo>
                  <a:lnTo>
                    <a:pt x="10853" y="12061"/>
                  </a:lnTo>
                  <a:lnTo>
                    <a:pt x="10870" y="12062"/>
                  </a:lnTo>
                  <a:lnTo>
                    <a:pt x="10888" y="12065"/>
                  </a:lnTo>
                  <a:lnTo>
                    <a:pt x="10904" y="12067"/>
                  </a:lnTo>
                  <a:lnTo>
                    <a:pt x="10922" y="12072"/>
                  </a:lnTo>
                  <a:lnTo>
                    <a:pt x="10939" y="12076"/>
                  </a:lnTo>
                  <a:lnTo>
                    <a:pt x="10955" y="12081"/>
                  </a:lnTo>
                  <a:lnTo>
                    <a:pt x="10971" y="12087"/>
                  </a:lnTo>
                  <a:lnTo>
                    <a:pt x="10988" y="12094"/>
                  </a:lnTo>
                  <a:lnTo>
                    <a:pt x="11004" y="12102"/>
                  </a:lnTo>
                  <a:lnTo>
                    <a:pt x="11020" y="12112"/>
                  </a:lnTo>
                  <a:lnTo>
                    <a:pt x="11035" y="12121"/>
                  </a:lnTo>
                  <a:lnTo>
                    <a:pt x="11050" y="12132"/>
                  </a:lnTo>
                  <a:lnTo>
                    <a:pt x="11064" y="12142"/>
                  </a:lnTo>
                  <a:lnTo>
                    <a:pt x="11078" y="12154"/>
                  </a:lnTo>
                  <a:lnTo>
                    <a:pt x="11092" y="12167"/>
                  </a:lnTo>
                  <a:lnTo>
                    <a:pt x="11092" y="12167"/>
                  </a:lnTo>
                  <a:lnTo>
                    <a:pt x="11104" y="12181"/>
                  </a:lnTo>
                  <a:lnTo>
                    <a:pt x="11117" y="12195"/>
                  </a:lnTo>
                  <a:lnTo>
                    <a:pt x="11128" y="12209"/>
                  </a:lnTo>
                  <a:lnTo>
                    <a:pt x="11138" y="12224"/>
                  </a:lnTo>
                  <a:lnTo>
                    <a:pt x="11147" y="12240"/>
                  </a:lnTo>
                  <a:lnTo>
                    <a:pt x="11157" y="12255"/>
                  </a:lnTo>
                  <a:lnTo>
                    <a:pt x="11164" y="12271"/>
                  </a:lnTo>
                  <a:lnTo>
                    <a:pt x="11171" y="12287"/>
                  </a:lnTo>
                  <a:lnTo>
                    <a:pt x="11178" y="12303"/>
                  </a:lnTo>
                  <a:lnTo>
                    <a:pt x="11183" y="12321"/>
                  </a:lnTo>
                  <a:lnTo>
                    <a:pt x="11187" y="12337"/>
                  </a:lnTo>
                  <a:lnTo>
                    <a:pt x="11191" y="12355"/>
                  </a:lnTo>
                  <a:lnTo>
                    <a:pt x="11194" y="12371"/>
                  </a:lnTo>
                  <a:lnTo>
                    <a:pt x="11197" y="12389"/>
                  </a:lnTo>
                  <a:lnTo>
                    <a:pt x="11198" y="12406"/>
                  </a:lnTo>
                  <a:lnTo>
                    <a:pt x="11198" y="12424"/>
                  </a:lnTo>
                  <a:lnTo>
                    <a:pt x="11198" y="12440"/>
                  </a:lnTo>
                  <a:lnTo>
                    <a:pt x="11197" y="12458"/>
                  </a:lnTo>
                  <a:lnTo>
                    <a:pt x="11194" y="12475"/>
                  </a:lnTo>
                  <a:lnTo>
                    <a:pt x="11191" y="12493"/>
                  </a:lnTo>
                  <a:lnTo>
                    <a:pt x="11187" y="12510"/>
                  </a:lnTo>
                  <a:lnTo>
                    <a:pt x="11183" y="12526"/>
                  </a:lnTo>
                  <a:lnTo>
                    <a:pt x="11178" y="12544"/>
                  </a:lnTo>
                  <a:lnTo>
                    <a:pt x="11171" y="12560"/>
                  </a:lnTo>
                  <a:lnTo>
                    <a:pt x="11164" y="12576"/>
                  </a:lnTo>
                  <a:lnTo>
                    <a:pt x="11157" y="12592"/>
                  </a:lnTo>
                  <a:lnTo>
                    <a:pt x="11147" y="12607"/>
                  </a:lnTo>
                  <a:lnTo>
                    <a:pt x="11138" y="12622"/>
                  </a:lnTo>
                  <a:lnTo>
                    <a:pt x="11128" y="12637"/>
                  </a:lnTo>
                  <a:lnTo>
                    <a:pt x="11117" y="12652"/>
                  </a:lnTo>
                  <a:lnTo>
                    <a:pt x="11104" y="12666"/>
                  </a:lnTo>
                  <a:lnTo>
                    <a:pt x="11092" y="12680"/>
                  </a:lnTo>
                  <a:lnTo>
                    <a:pt x="10245" y="13527"/>
                  </a:lnTo>
                  <a:lnTo>
                    <a:pt x="10245" y="13527"/>
                  </a:lnTo>
                  <a:lnTo>
                    <a:pt x="10232" y="13553"/>
                  </a:lnTo>
                  <a:lnTo>
                    <a:pt x="10222" y="13579"/>
                  </a:lnTo>
                  <a:lnTo>
                    <a:pt x="10214" y="13607"/>
                  </a:lnTo>
                  <a:lnTo>
                    <a:pt x="10210" y="13634"/>
                  </a:lnTo>
                  <a:lnTo>
                    <a:pt x="10206" y="13662"/>
                  </a:lnTo>
                  <a:lnTo>
                    <a:pt x="10204" y="13690"/>
                  </a:lnTo>
                  <a:lnTo>
                    <a:pt x="10205" y="13717"/>
                  </a:lnTo>
                  <a:lnTo>
                    <a:pt x="10208" y="13745"/>
                  </a:lnTo>
                  <a:lnTo>
                    <a:pt x="10213" y="13774"/>
                  </a:lnTo>
                  <a:lnTo>
                    <a:pt x="10220" y="13801"/>
                  </a:lnTo>
                  <a:lnTo>
                    <a:pt x="10229" y="13826"/>
                  </a:lnTo>
                  <a:lnTo>
                    <a:pt x="10241" y="13853"/>
                  </a:lnTo>
                  <a:lnTo>
                    <a:pt x="10255" y="13878"/>
                  </a:lnTo>
                  <a:lnTo>
                    <a:pt x="10271" y="13903"/>
                  </a:lnTo>
                  <a:lnTo>
                    <a:pt x="10289" y="13925"/>
                  </a:lnTo>
                  <a:lnTo>
                    <a:pt x="10309" y="13947"/>
                  </a:lnTo>
                  <a:lnTo>
                    <a:pt x="10309" y="13947"/>
                  </a:lnTo>
                  <a:lnTo>
                    <a:pt x="10322" y="13960"/>
                  </a:lnTo>
                  <a:lnTo>
                    <a:pt x="10336" y="13972"/>
                  </a:lnTo>
                  <a:lnTo>
                    <a:pt x="10352" y="13984"/>
                  </a:lnTo>
                  <a:lnTo>
                    <a:pt x="10366" y="13994"/>
                  </a:lnTo>
                  <a:lnTo>
                    <a:pt x="10381" y="14004"/>
                  </a:lnTo>
                  <a:lnTo>
                    <a:pt x="10397" y="14012"/>
                  </a:lnTo>
                  <a:lnTo>
                    <a:pt x="10413" y="14020"/>
                  </a:lnTo>
                  <a:lnTo>
                    <a:pt x="10429" y="14027"/>
                  </a:lnTo>
                  <a:lnTo>
                    <a:pt x="10445" y="14033"/>
                  </a:lnTo>
                  <a:lnTo>
                    <a:pt x="10462" y="14039"/>
                  </a:lnTo>
                  <a:lnTo>
                    <a:pt x="10480" y="14044"/>
                  </a:lnTo>
                  <a:lnTo>
                    <a:pt x="10496" y="14047"/>
                  </a:lnTo>
                  <a:lnTo>
                    <a:pt x="10514" y="14049"/>
                  </a:lnTo>
                  <a:lnTo>
                    <a:pt x="10531" y="14052"/>
                  </a:lnTo>
                  <a:lnTo>
                    <a:pt x="10548" y="14053"/>
                  </a:lnTo>
                  <a:lnTo>
                    <a:pt x="10565" y="14054"/>
                  </a:lnTo>
                  <a:lnTo>
                    <a:pt x="10583" y="14053"/>
                  </a:lnTo>
                  <a:lnTo>
                    <a:pt x="10600" y="14052"/>
                  </a:lnTo>
                  <a:lnTo>
                    <a:pt x="10617" y="14049"/>
                  </a:lnTo>
                  <a:lnTo>
                    <a:pt x="10634" y="14047"/>
                  </a:lnTo>
                  <a:lnTo>
                    <a:pt x="10652" y="14044"/>
                  </a:lnTo>
                  <a:lnTo>
                    <a:pt x="10669" y="14039"/>
                  </a:lnTo>
                  <a:lnTo>
                    <a:pt x="10685" y="14033"/>
                  </a:lnTo>
                  <a:lnTo>
                    <a:pt x="10701" y="14027"/>
                  </a:lnTo>
                  <a:lnTo>
                    <a:pt x="10718" y="14020"/>
                  </a:lnTo>
                  <a:lnTo>
                    <a:pt x="10734" y="14012"/>
                  </a:lnTo>
                  <a:lnTo>
                    <a:pt x="10750" y="14004"/>
                  </a:lnTo>
                  <a:lnTo>
                    <a:pt x="10765" y="13994"/>
                  </a:lnTo>
                  <a:lnTo>
                    <a:pt x="10780" y="13984"/>
                  </a:lnTo>
                  <a:lnTo>
                    <a:pt x="10794" y="13972"/>
                  </a:lnTo>
                  <a:lnTo>
                    <a:pt x="10808" y="13960"/>
                  </a:lnTo>
                  <a:lnTo>
                    <a:pt x="10821" y="13947"/>
                  </a:lnTo>
                  <a:lnTo>
                    <a:pt x="11135" y="13635"/>
                  </a:lnTo>
                  <a:lnTo>
                    <a:pt x="11412" y="13357"/>
                  </a:lnTo>
                  <a:lnTo>
                    <a:pt x="11412" y="13357"/>
                  </a:lnTo>
                  <a:lnTo>
                    <a:pt x="11426" y="13344"/>
                  </a:lnTo>
                  <a:lnTo>
                    <a:pt x="11440" y="13332"/>
                  </a:lnTo>
                  <a:lnTo>
                    <a:pt x="11454" y="13322"/>
                  </a:lnTo>
                  <a:lnTo>
                    <a:pt x="11469" y="13311"/>
                  </a:lnTo>
                  <a:lnTo>
                    <a:pt x="11484" y="13302"/>
                  </a:lnTo>
                  <a:lnTo>
                    <a:pt x="11500" y="13292"/>
                  </a:lnTo>
                  <a:lnTo>
                    <a:pt x="11516" y="13284"/>
                  </a:lnTo>
                  <a:lnTo>
                    <a:pt x="11533" y="13277"/>
                  </a:lnTo>
                  <a:lnTo>
                    <a:pt x="11549" y="13271"/>
                  </a:lnTo>
                  <a:lnTo>
                    <a:pt x="11565" y="13267"/>
                  </a:lnTo>
                  <a:lnTo>
                    <a:pt x="11582" y="13262"/>
                  </a:lnTo>
                  <a:lnTo>
                    <a:pt x="11599" y="13257"/>
                  </a:lnTo>
                  <a:lnTo>
                    <a:pt x="11616" y="13255"/>
                  </a:lnTo>
                  <a:lnTo>
                    <a:pt x="11633" y="13252"/>
                  </a:lnTo>
                  <a:lnTo>
                    <a:pt x="11651" y="13251"/>
                  </a:lnTo>
                  <a:lnTo>
                    <a:pt x="11669" y="13251"/>
                  </a:lnTo>
                  <a:lnTo>
                    <a:pt x="11686" y="13251"/>
                  </a:lnTo>
                  <a:lnTo>
                    <a:pt x="11703" y="13252"/>
                  </a:lnTo>
                  <a:lnTo>
                    <a:pt x="11720" y="13255"/>
                  </a:lnTo>
                  <a:lnTo>
                    <a:pt x="11738" y="13257"/>
                  </a:lnTo>
                  <a:lnTo>
                    <a:pt x="11754" y="13262"/>
                  </a:lnTo>
                  <a:lnTo>
                    <a:pt x="11772" y="13267"/>
                  </a:lnTo>
                  <a:lnTo>
                    <a:pt x="11788" y="13271"/>
                  </a:lnTo>
                  <a:lnTo>
                    <a:pt x="11805" y="13277"/>
                  </a:lnTo>
                  <a:lnTo>
                    <a:pt x="11821" y="13284"/>
                  </a:lnTo>
                  <a:lnTo>
                    <a:pt x="11837" y="13292"/>
                  </a:lnTo>
                  <a:lnTo>
                    <a:pt x="11853" y="13302"/>
                  </a:lnTo>
                  <a:lnTo>
                    <a:pt x="11868" y="13311"/>
                  </a:lnTo>
                  <a:lnTo>
                    <a:pt x="11882" y="13322"/>
                  </a:lnTo>
                  <a:lnTo>
                    <a:pt x="11898" y="13332"/>
                  </a:lnTo>
                  <a:lnTo>
                    <a:pt x="11912" y="13344"/>
                  </a:lnTo>
                  <a:lnTo>
                    <a:pt x="11925" y="13357"/>
                  </a:lnTo>
                  <a:lnTo>
                    <a:pt x="11925" y="13357"/>
                  </a:lnTo>
                  <a:lnTo>
                    <a:pt x="11938" y="13371"/>
                  </a:lnTo>
                  <a:lnTo>
                    <a:pt x="11949" y="13385"/>
                  </a:lnTo>
                  <a:lnTo>
                    <a:pt x="11961" y="13399"/>
                  </a:lnTo>
                  <a:lnTo>
                    <a:pt x="11972" y="13414"/>
                  </a:lnTo>
                  <a:lnTo>
                    <a:pt x="11981" y="13430"/>
                  </a:lnTo>
                  <a:lnTo>
                    <a:pt x="11989" y="13445"/>
                  </a:lnTo>
                  <a:lnTo>
                    <a:pt x="11997" y="13461"/>
                  </a:lnTo>
                  <a:lnTo>
                    <a:pt x="12004" y="13477"/>
                  </a:lnTo>
                  <a:lnTo>
                    <a:pt x="12010" y="13493"/>
                  </a:lnTo>
                  <a:lnTo>
                    <a:pt x="12016" y="13511"/>
                  </a:lnTo>
                  <a:lnTo>
                    <a:pt x="12021" y="13527"/>
                  </a:lnTo>
                  <a:lnTo>
                    <a:pt x="12024" y="13545"/>
                  </a:lnTo>
                  <a:lnTo>
                    <a:pt x="12027" y="13561"/>
                  </a:lnTo>
                  <a:lnTo>
                    <a:pt x="12029" y="13579"/>
                  </a:lnTo>
                  <a:lnTo>
                    <a:pt x="12030" y="13596"/>
                  </a:lnTo>
                  <a:lnTo>
                    <a:pt x="12030" y="13614"/>
                  </a:lnTo>
                  <a:lnTo>
                    <a:pt x="12030" y="13630"/>
                  </a:lnTo>
                  <a:lnTo>
                    <a:pt x="12029" y="13648"/>
                  </a:lnTo>
                  <a:lnTo>
                    <a:pt x="12027" y="13666"/>
                  </a:lnTo>
                  <a:lnTo>
                    <a:pt x="12024" y="13683"/>
                  </a:lnTo>
                  <a:lnTo>
                    <a:pt x="12021" y="13700"/>
                  </a:lnTo>
                  <a:lnTo>
                    <a:pt x="12016" y="13716"/>
                  </a:lnTo>
                  <a:lnTo>
                    <a:pt x="12010" y="13734"/>
                  </a:lnTo>
                  <a:lnTo>
                    <a:pt x="12004" y="13750"/>
                  </a:lnTo>
                  <a:lnTo>
                    <a:pt x="11997" y="13767"/>
                  </a:lnTo>
                  <a:lnTo>
                    <a:pt x="11989" y="13782"/>
                  </a:lnTo>
                  <a:lnTo>
                    <a:pt x="11981" y="13797"/>
                  </a:lnTo>
                  <a:lnTo>
                    <a:pt x="11972" y="13812"/>
                  </a:lnTo>
                  <a:lnTo>
                    <a:pt x="11961" y="13828"/>
                  </a:lnTo>
                  <a:lnTo>
                    <a:pt x="11949" y="13842"/>
                  </a:lnTo>
                  <a:lnTo>
                    <a:pt x="11938" y="13856"/>
                  </a:lnTo>
                  <a:lnTo>
                    <a:pt x="11925" y="13870"/>
                  </a:lnTo>
                  <a:lnTo>
                    <a:pt x="9820" y="15974"/>
                  </a:lnTo>
                  <a:lnTo>
                    <a:pt x="9820" y="15974"/>
                  </a:lnTo>
                  <a:lnTo>
                    <a:pt x="9807" y="15987"/>
                  </a:lnTo>
                  <a:lnTo>
                    <a:pt x="9795" y="16001"/>
                  </a:lnTo>
                  <a:lnTo>
                    <a:pt x="9783" y="16017"/>
                  </a:lnTo>
                  <a:lnTo>
                    <a:pt x="9773" y="16031"/>
                  </a:lnTo>
                  <a:lnTo>
                    <a:pt x="9763" y="16046"/>
                  </a:lnTo>
                  <a:lnTo>
                    <a:pt x="9755" y="16062"/>
                  </a:lnTo>
                  <a:lnTo>
                    <a:pt x="9747" y="16078"/>
                  </a:lnTo>
                  <a:lnTo>
                    <a:pt x="9740" y="16094"/>
                  </a:lnTo>
                  <a:lnTo>
                    <a:pt x="9734" y="16111"/>
                  </a:lnTo>
                  <a:lnTo>
                    <a:pt x="9728" y="16127"/>
                  </a:lnTo>
                  <a:lnTo>
                    <a:pt x="9724" y="16145"/>
                  </a:lnTo>
                  <a:lnTo>
                    <a:pt x="9720" y="16161"/>
                  </a:lnTo>
                  <a:lnTo>
                    <a:pt x="9718" y="16179"/>
                  </a:lnTo>
                  <a:lnTo>
                    <a:pt x="9715" y="16196"/>
                  </a:lnTo>
                  <a:lnTo>
                    <a:pt x="9714" y="16213"/>
                  </a:lnTo>
                  <a:lnTo>
                    <a:pt x="9714" y="16230"/>
                  </a:lnTo>
                  <a:lnTo>
                    <a:pt x="9714" y="16248"/>
                  </a:lnTo>
                  <a:lnTo>
                    <a:pt x="9715" y="16265"/>
                  </a:lnTo>
                  <a:lnTo>
                    <a:pt x="9718" y="16282"/>
                  </a:lnTo>
                  <a:lnTo>
                    <a:pt x="9720" y="16299"/>
                  </a:lnTo>
                  <a:lnTo>
                    <a:pt x="9724" y="16317"/>
                  </a:lnTo>
                  <a:lnTo>
                    <a:pt x="9728" y="16334"/>
                  </a:lnTo>
                  <a:lnTo>
                    <a:pt x="9734" y="16350"/>
                  </a:lnTo>
                  <a:lnTo>
                    <a:pt x="9740" y="16366"/>
                  </a:lnTo>
                  <a:lnTo>
                    <a:pt x="9747" y="16383"/>
                  </a:lnTo>
                  <a:lnTo>
                    <a:pt x="9755" y="16399"/>
                  </a:lnTo>
                  <a:lnTo>
                    <a:pt x="9763" y="16414"/>
                  </a:lnTo>
                  <a:lnTo>
                    <a:pt x="9773" y="16430"/>
                  </a:lnTo>
                  <a:lnTo>
                    <a:pt x="9783" y="16445"/>
                  </a:lnTo>
                  <a:lnTo>
                    <a:pt x="9795" y="16459"/>
                  </a:lnTo>
                  <a:lnTo>
                    <a:pt x="9807" y="16473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20" y="16486"/>
                  </a:lnTo>
                  <a:lnTo>
                    <a:pt x="9834" y="16499"/>
                  </a:lnTo>
                  <a:lnTo>
                    <a:pt x="9847" y="16512"/>
                  </a:lnTo>
                  <a:lnTo>
                    <a:pt x="9862" y="16522"/>
                  </a:lnTo>
                  <a:lnTo>
                    <a:pt x="9876" y="16533"/>
                  </a:lnTo>
                  <a:lnTo>
                    <a:pt x="9891" y="16542"/>
                  </a:lnTo>
                  <a:lnTo>
                    <a:pt x="9908" y="16552"/>
                  </a:lnTo>
                  <a:lnTo>
                    <a:pt x="9923" y="16559"/>
                  </a:lnTo>
                  <a:lnTo>
                    <a:pt x="9940" y="16566"/>
                  </a:lnTo>
                  <a:lnTo>
                    <a:pt x="9956" y="16573"/>
                  </a:lnTo>
                  <a:lnTo>
                    <a:pt x="9972" y="16578"/>
                  </a:lnTo>
                  <a:lnTo>
                    <a:pt x="9990" y="16582"/>
                  </a:lnTo>
                  <a:lnTo>
                    <a:pt x="10006" y="16586"/>
                  </a:lnTo>
                  <a:lnTo>
                    <a:pt x="10024" y="16589"/>
                  </a:lnTo>
                  <a:lnTo>
                    <a:pt x="10042" y="16591"/>
                  </a:lnTo>
                  <a:lnTo>
                    <a:pt x="10059" y="16593"/>
                  </a:lnTo>
                  <a:lnTo>
                    <a:pt x="10076" y="16593"/>
                  </a:lnTo>
                  <a:lnTo>
                    <a:pt x="10093" y="16593"/>
                  </a:lnTo>
                  <a:lnTo>
                    <a:pt x="10111" y="16591"/>
                  </a:lnTo>
                  <a:lnTo>
                    <a:pt x="10129" y="16589"/>
                  </a:lnTo>
                  <a:lnTo>
                    <a:pt x="10145" y="16586"/>
                  </a:lnTo>
                  <a:lnTo>
                    <a:pt x="10163" y="16582"/>
                  </a:lnTo>
                  <a:lnTo>
                    <a:pt x="10179" y="16578"/>
                  </a:lnTo>
                  <a:lnTo>
                    <a:pt x="10195" y="16573"/>
                  </a:lnTo>
                  <a:lnTo>
                    <a:pt x="10213" y="16566"/>
                  </a:lnTo>
                  <a:lnTo>
                    <a:pt x="10228" y="16559"/>
                  </a:lnTo>
                  <a:lnTo>
                    <a:pt x="10245" y="16552"/>
                  </a:lnTo>
                  <a:lnTo>
                    <a:pt x="10260" y="16542"/>
                  </a:lnTo>
                  <a:lnTo>
                    <a:pt x="10275" y="16533"/>
                  </a:lnTo>
                  <a:lnTo>
                    <a:pt x="10291" y="16522"/>
                  </a:lnTo>
                  <a:lnTo>
                    <a:pt x="10305" y="16512"/>
                  </a:lnTo>
                  <a:lnTo>
                    <a:pt x="10319" y="16499"/>
                  </a:lnTo>
                  <a:lnTo>
                    <a:pt x="10333" y="16486"/>
                  </a:lnTo>
                  <a:lnTo>
                    <a:pt x="10665" y="16155"/>
                  </a:lnTo>
                  <a:lnTo>
                    <a:pt x="10665" y="16155"/>
                  </a:lnTo>
                  <a:lnTo>
                    <a:pt x="10678" y="16142"/>
                  </a:lnTo>
                  <a:lnTo>
                    <a:pt x="10692" y="16129"/>
                  </a:lnTo>
                  <a:lnTo>
                    <a:pt x="10706" y="16119"/>
                  </a:lnTo>
                  <a:lnTo>
                    <a:pt x="10721" y="16108"/>
                  </a:lnTo>
                  <a:lnTo>
                    <a:pt x="10737" y="16099"/>
                  </a:lnTo>
                  <a:lnTo>
                    <a:pt x="10752" y="16089"/>
                  </a:lnTo>
                  <a:lnTo>
                    <a:pt x="10768" y="16082"/>
                  </a:lnTo>
                  <a:lnTo>
                    <a:pt x="10785" y="16075"/>
                  </a:lnTo>
                  <a:lnTo>
                    <a:pt x="10801" y="16068"/>
                  </a:lnTo>
                  <a:lnTo>
                    <a:pt x="10818" y="16064"/>
                  </a:lnTo>
                  <a:lnTo>
                    <a:pt x="10834" y="16059"/>
                  </a:lnTo>
                  <a:lnTo>
                    <a:pt x="10852" y="16055"/>
                  </a:lnTo>
                  <a:lnTo>
                    <a:pt x="10869" y="16052"/>
                  </a:lnTo>
                  <a:lnTo>
                    <a:pt x="10886" y="16049"/>
                  </a:lnTo>
                  <a:lnTo>
                    <a:pt x="10903" y="16048"/>
                  </a:lnTo>
                  <a:lnTo>
                    <a:pt x="10921" y="16048"/>
                  </a:lnTo>
                  <a:lnTo>
                    <a:pt x="10939" y="16048"/>
                  </a:lnTo>
                  <a:lnTo>
                    <a:pt x="10956" y="16049"/>
                  </a:lnTo>
                  <a:lnTo>
                    <a:pt x="10973" y="16052"/>
                  </a:lnTo>
                  <a:lnTo>
                    <a:pt x="10990" y="16055"/>
                  </a:lnTo>
                  <a:lnTo>
                    <a:pt x="11007" y="16059"/>
                  </a:lnTo>
                  <a:lnTo>
                    <a:pt x="11024" y="16064"/>
                  </a:lnTo>
                  <a:lnTo>
                    <a:pt x="11041" y="16068"/>
                  </a:lnTo>
                  <a:lnTo>
                    <a:pt x="11057" y="16075"/>
                  </a:lnTo>
                  <a:lnTo>
                    <a:pt x="11074" y="16082"/>
                  </a:lnTo>
                  <a:lnTo>
                    <a:pt x="11089" y="16089"/>
                  </a:lnTo>
                  <a:lnTo>
                    <a:pt x="11105" y="16099"/>
                  </a:lnTo>
                  <a:lnTo>
                    <a:pt x="11120" y="16108"/>
                  </a:lnTo>
                  <a:lnTo>
                    <a:pt x="11135" y="16119"/>
                  </a:lnTo>
                  <a:lnTo>
                    <a:pt x="11150" y="16129"/>
                  </a:lnTo>
                  <a:lnTo>
                    <a:pt x="11164" y="16142"/>
                  </a:lnTo>
                  <a:lnTo>
                    <a:pt x="11177" y="16155"/>
                  </a:lnTo>
                  <a:lnTo>
                    <a:pt x="11177" y="16155"/>
                  </a:lnTo>
                  <a:lnTo>
                    <a:pt x="11190" y="16168"/>
                  </a:lnTo>
                  <a:lnTo>
                    <a:pt x="11201" y="16182"/>
                  </a:lnTo>
                  <a:lnTo>
                    <a:pt x="11213" y="16196"/>
                  </a:lnTo>
                  <a:lnTo>
                    <a:pt x="11224" y="16211"/>
                  </a:lnTo>
                  <a:lnTo>
                    <a:pt x="11233" y="16227"/>
                  </a:lnTo>
                  <a:lnTo>
                    <a:pt x="11241" y="16242"/>
                  </a:lnTo>
                  <a:lnTo>
                    <a:pt x="11250" y="16258"/>
                  </a:lnTo>
                  <a:lnTo>
                    <a:pt x="11257" y="16275"/>
                  </a:lnTo>
                  <a:lnTo>
                    <a:pt x="11263" y="16291"/>
                  </a:lnTo>
                  <a:lnTo>
                    <a:pt x="11268" y="16308"/>
                  </a:lnTo>
                  <a:lnTo>
                    <a:pt x="11273" y="16324"/>
                  </a:lnTo>
                  <a:lnTo>
                    <a:pt x="11277" y="16342"/>
                  </a:lnTo>
                  <a:lnTo>
                    <a:pt x="11279" y="16358"/>
                  </a:lnTo>
                  <a:lnTo>
                    <a:pt x="11281" y="16376"/>
                  </a:lnTo>
                  <a:lnTo>
                    <a:pt x="11282" y="16393"/>
                  </a:lnTo>
                  <a:lnTo>
                    <a:pt x="11284" y="16411"/>
                  </a:lnTo>
                  <a:lnTo>
                    <a:pt x="11282" y="16429"/>
                  </a:lnTo>
                  <a:lnTo>
                    <a:pt x="11281" y="16445"/>
                  </a:lnTo>
                  <a:lnTo>
                    <a:pt x="11279" y="16463"/>
                  </a:lnTo>
                  <a:lnTo>
                    <a:pt x="11277" y="16480"/>
                  </a:lnTo>
                  <a:lnTo>
                    <a:pt x="11273" y="16497"/>
                  </a:lnTo>
                  <a:lnTo>
                    <a:pt x="11268" y="16514"/>
                  </a:lnTo>
                  <a:lnTo>
                    <a:pt x="11263" y="16531"/>
                  </a:lnTo>
                  <a:lnTo>
                    <a:pt x="11257" y="16547"/>
                  </a:lnTo>
                  <a:lnTo>
                    <a:pt x="11250" y="16564"/>
                  </a:lnTo>
                  <a:lnTo>
                    <a:pt x="11241" y="16579"/>
                  </a:lnTo>
                  <a:lnTo>
                    <a:pt x="11233" y="16595"/>
                  </a:lnTo>
                  <a:lnTo>
                    <a:pt x="11224" y="16611"/>
                  </a:lnTo>
                  <a:lnTo>
                    <a:pt x="11213" y="16625"/>
                  </a:lnTo>
                  <a:lnTo>
                    <a:pt x="11201" y="16640"/>
                  </a:lnTo>
                  <a:lnTo>
                    <a:pt x="11190" y="16654"/>
                  </a:lnTo>
                  <a:lnTo>
                    <a:pt x="11177" y="16667"/>
                  </a:lnTo>
                  <a:lnTo>
                    <a:pt x="6243" y="21600"/>
                  </a:lnTo>
                  <a:lnTo>
                    <a:pt x="38360" y="21600"/>
                  </a:lnTo>
                  <a:lnTo>
                    <a:pt x="38360" y="4745"/>
                  </a:lnTo>
                  <a:lnTo>
                    <a:pt x="31324" y="118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9386888" y="0"/>
              <a:ext cx="892175" cy="727075"/>
            </a:xfrm>
            <a:custGeom>
              <a:pathLst>
                <a:path extrusionOk="0" h="2288" w="2812">
                  <a:moveTo>
                    <a:pt x="104" y="2183"/>
                  </a:moveTo>
                  <a:lnTo>
                    <a:pt x="104" y="2183"/>
                  </a:lnTo>
                  <a:lnTo>
                    <a:pt x="117" y="2196"/>
                  </a:lnTo>
                  <a:lnTo>
                    <a:pt x="131" y="2208"/>
                  </a:lnTo>
                  <a:lnTo>
                    <a:pt x="145" y="2218"/>
                  </a:lnTo>
                  <a:lnTo>
                    <a:pt x="161" y="2229"/>
                  </a:lnTo>
                  <a:lnTo>
                    <a:pt x="176" y="2238"/>
                  </a:lnTo>
                  <a:lnTo>
                    <a:pt x="191" y="2247"/>
                  </a:lnTo>
                  <a:lnTo>
                    <a:pt x="206" y="2255"/>
                  </a:lnTo>
                  <a:lnTo>
                    <a:pt x="223" y="2262"/>
                  </a:lnTo>
                  <a:lnTo>
                    <a:pt x="239" y="2268"/>
                  </a:lnTo>
                  <a:lnTo>
                    <a:pt x="256" y="2273"/>
                  </a:lnTo>
                  <a:lnTo>
                    <a:pt x="272" y="2278"/>
                  </a:lnTo>
                  <a:lnTo>
                    <a:pt x="290" y="2282"/>
                  </a:lnTo>
                  <a:lnTo>
                    <a:pt x="306" y="2284"/>
                  </a:lnTo>
                  <a:lnTo>
                    <a:pt x="324" y="2286"/>
                  </a:lnTo>
                  <a:lnTo>
                    <a:pt x="340" y="2288"/>
                  </a:lnTo>
                  <a:lnTo>
                    <a:pt x="358" y="2288"/>
                  </a:lnTo>
                  <a:lnTo>
                    <a:pt x="374" y="2288"/>
                  </a:lnTo>
                  <a:lnTo>
                    <a:pt x="392" y="2286"/>
                  </a:lnTo>
                  <a:lnTo>
                    <a:pt x="409" y="2284"/>
                  </a:lnTo>
                  <a:lnTo>
                    <a:pt x="426" y="2282"/>
                  </a:lnTo>
                  <a:lnTo>
                    <a:pt x="442" y="2278"/>
                  </a:lnTo>
                  <a:lnTo>
                    <a:pt x="460" y="2273"/>
                  </a:lnTo>
                  <a:lnTo>
                    <a:pt x="476" y="2268"/>
                  </a:lnTo>
                  <a:lnTo>
                    <a:pt x="493" y="2262"/>
                  </a:lnTo>
                  <a:lnTo>
                    <a:pt x="508" y="2255"/>
                  </a:lnTo>
                  <a:lnTo>
                    <a:pt x="524" y="2247"/>
                  </a:lnTo>
                  <a:lnTo>
                    <a:pt x="540" y="2238"/>
                  </a:lnTo>
                  <a:lnTo>
                    <a:pt x="555" y="2229"/>
                  </a:lnTo>
                  <a:lnTo>
                    <a:pt x="569" y="2218"/>
                  </a:lnTo>
                  <a:lnTo>
                    <a:pt x="583" y="2208"/>
                  </a:lnTo>
                  <a:lnTo>
                    <a:pt x="597" y="2196"/>
                  </a:lnTo>
                  <a:lnTo>
                    <a:pt x="611" y="2183"/>
                  </a:lnTo>
                  <a:lnTo>
                    <a:pt x="2812" y="0"/>
                  </a:lnTo>
                  <a:lnTo>
                    <a:pt x="1778" y="0"/>
                  </a:lnTo>
                  <a:lnTo>
                    <a:pt x="104" y="1676"/>
                  </a:lnTo>
                  <a:lnTo>
                    <a:pt x="104" y="1676"/>
                  </a:lnTo>
                  <a:lnTo>
                    <a:pt x="91" y="1690"/>
                  </a:lnTo>
                  <a:lnTo>
                    <a:pt x="80" y="1704"/>
                  </a:lnTo>
                  <a:lnTo>
                    <a:pt x="69" y="1718"/>
                  </a:lnTo>
                  <a:lnTo>
                    <a:pt x="58" y="1732"/>
                  </a:lnTo>
                  <a:lnTo>
                    <a:pt x="49" y="1748"/>
                  </a:lnTo>
                  <a:lnTo>
                    <a:pt x="41" y="1763"/>
                  </a:lnTo>
                  <a:lnTo>
                    <a:pt x="33" y="1779"/>
                  </a:lnTo>
                  <a:lnTo>
                    <a:pt x="26" y="1795"/>
                  </a:lnTo>
                  <a:lnTo>
                    <a:pt x="20" y="1811"/>
                  </a:lnTo>
                  <a:lnTo>
                    <a:pt x="14" y="1827"/>
                  </a:lnTo>
                  <a:lnTo>
                    <a:pt x="9" y="1845"/>
                  </a:lnTo>
                  <a:lnTo>
                    <a:pt x="6" y="1862"/>
                  </a:lnTo>
                  <a:lnTo>
                    <a:pt x="3" y="1878"/>
                  </a:lnTo>
                  <a:lnTo>
                    <a:pt x="1" y="1896"/>
                  </a:lnTo>
                  <a:lnTo>
                    <a:pt x="0" y="1913"/>
                  </a:lnTo>
                  <a:lnTo>
                    <a:pt x="0" y="1930"/>
                  </a:lnTo>
                  <a:lnTo>
                    <a:pt x="0" y="1947"/>
                  </a:lnTo>
                  <a:lnTo>
                    <a:pt x="1" y="1964"/>
                  </a:lnTo>
                  <a:lnTo>
                    <a:pt x="3" y="1981"/>
                  </a:lnTo>
                  <a:lnTo>
                    <a:pt x="6" y="1998"/>
                  </a:lnTo>
                  <a:lnTo>
                    <a:pt x="9" y="2015"/>
                  </a:lnTo>
                  <a:lnTo>
                    <a:pt x="14" y="2032"/>
                  </a:lnTo>
                  <a:lnTo>
                    <a:pt x="20" y="2048"/>
                  </a:lnTo>
                  <a:lnTo>
                    <a:pt x="26" y="2065"/>
                  </a:lnTo>
                  <a:lnTo>
                    <a:pt x="33" y="2081"/>
                  </a:lnTo>
                  <a:lnTo>
                    <a:pt x="41" y="2096"/>
                  </a:lnTo>
                  <a:lnTo>
                    <a:pt x="49" y="2112"/>
                  </a:lnTo>
                  <a:lnTo>
                    <a:pt x="58" y="2127"/>
                  </a:lnTo>
                  <a:lnTo>
                    <a:pt x="69" y="2142"/>
                  </a:lnTo>
                  <a:lnTo>
                    <a:pt x="80" y="2156"/>
                  </a:lnTo>
                  <a:lnTo>
                    <a:pt x="91" y="2170"/>
                  </a:lnTo>
                  <a:lnTo>
                    <a:pt x="104" y="2183"/>
                  </a:lnTo>
                  <a:lnTo>
                    <a:pt x="104" y="2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11698288" y="1885950"/>
              <a:ext cx="487363" cy="650875"/>
            </a:xfrm>
            <a:custGeom>
              <a:pathLst>
                <a:path extrusionOk="0" h="2050" w="1535">
                  <a:moveTo>
                    <a:pt x="105" y="1944"/>
                  </a:moveTo>
                  <a:lnTo>
                    <a:pt x="105" y="1944"/>
                  </a:lnTo>
                  <a:lnTo>
                    <a:pt x="119" y="1957"/>
                  </a:lnTo>
                  <a:lnTo>
                    <a:pt x="133" y="1969"/>
                  </a:lnTo>
                  <a:lnTo>
                    <a:pt x="147" y="1980"/>
                  </a:lnTo>
                  <a:lnTo>
                    <a:pt x="163" y="1990"/>
                  </a:lnTo>
                  <a:lnTo>
                    <a:pt x="178" y="2000"/>
                  </a:lnTo>
                  <a:lnTo>
                    <a:pt x="193" y="2009"/>
                  </a:lnTo>
                  <a:lnTo>
                    <a:pt x="210" y="2017"/>
                  </a:lnTo>
                  <a:lnTo>
                    <a:pt x="226" y="2024"/>
                  </a:lnTo>
                  <a:lnTo>
                    <a:pt x="243" y="2030"/>
                  </a:lnTo>
                  <a:lnTo>
                    <a:pt x="259" y="2036"/>
                  </a:lnTo>
                  <a:lnTo>
                    <a:pt x="277" y="2040"/>
                  </a:lnTo>
                  <a:lnTo>
                    <a:pt x="293" y="2044"/>
                  </a:lnTo>
                  <a:lnTo>
                    <a:pt x="311" y="2046"/>
                  </a:lnTo>
                  <a:lnTo>
                    <a:pt x="328" y="2049"/>
                  </a:lnTo>
                  <a:lnTo>
                    <a:pt x="345" y="2050"/>
                  </a:lnTo>
                  <a:lnTo>
                    <a:pt x="362" y="2050"/>
                  </a:lnTo>
                  <a:lnTo>
                    <a:pt x="380" y="2050"/>
                  </a:lnTo>
                  <a:lnTo>
                    <a:pt x="397" y="2049"/>
                  </a:lnTo>
                  <a:lnTo>
                    <a:pt x="415" y="2046"/>
                  </a:lnTo>
                  <a:lnTo>
                    <a:pt x="432" y="2044"/>
                  </a:lnTo>
                  <a:lnTo>
                    <a:pt x="449" y="2040"/>
                  </a:lnTo>
                  <a:lnTo>
                    <a:pt x="466" y="2036"/>
                  </a:lnTo>
                  <a:lnTo>
                    <a:pt x="483" y="2030"/>
                  </a:lnTo>
                  <a:lnTo>
                    <a:pt x="500" y="2024"/>
                  </a:lnTo>
                  <a:lnTo>
                    <a:pt x="516" y="2017"/>
                  </a:lnTo>
                  <a:lnTo>
                    <a:pt x="531" y="2009"/>
                  </a:lnTo>
                  <a:lnTo>
                    <a:pt x="548" y="2000"/>
                  </a:lnTo>
                  <a:lnTo>
                    <a:pt x="563" y="1990"/>
                  </a:lnTo>
                  <a:lnTo>
                    <a:pt x="577" y="1980"/>
                  </a:lnTo>
                  <a:lnTo>
                    <a:pt x="592" y="1969"/>
                  </a:lnTo>
                  <a:lnTo>
                    <a:pt x="606" y="1957"/>
                  </a:lnTo>
                  <a:lnTo>
                    <a:pt x="619" y="1944"/>
                  </a:lnTo>
                  <a:lnTo>
                    <a:pt x="1535" y="1029"/>
                  </a:lnTo>
                  <a:lnTo>
                    <a:pt x="1535" y="0"/>
                  </a:lnTo>
                  <a:lnTo>
                    <a:pt x="105" y="1430"/>
                  </a:lnTo>
                  <a:lnTo>
                    <a:pt x="105" y="1430"/>
                  </a:lnTo>
                  <a:lnTo>
                    <a:pt x="92" y="1443"/>
                  </a:lnTo>
                  <a:lnTo>
                    <a:pt x="81" y="1457"/>
                  </a:lnTo>
                  <a:lnTo>
                    <a:pt x="70" y="1472"/>
                  </a:lnTo>
                  <a:lnTo>
                    <a:pt x="59" y="1486"/>
                  </a:lnTo>
                  <a:lnTo>
                    <a:pt x="50" y="1502"/>
                  </a:lnTo>
                  <a:lnTo>
                    <a:pt x="41" y="1518"/>
                  </a:lnTo>
                  <a:lnTo>
                    <a:pt x="32" y="1533"/>
                  </a:lnTo>
                  <a:lnTo>
                    <a:pt x="25" y="1550"/>
                  </a:lnTo>
                  <a:lnTo>
                    <a:pt x="19" y="1566"/>
                  </a:lnTo>
                  <a:lnTo>
                    <a:pt x="14" y="1584"/>
                  </a:lnTo>
                  <a:lnTo>
                    <a:pt x="10" y="1600"/>
                  </a:lnTo>
                  <a:lnTo>
                    <a:pt x="5" y="1618"/>
                  </a:lnTo>
                  <a:lnTo>
                    <a:pt x="3" y="1634"/>
                  </a:lnTo>
                  <a:lnTo>
                    <a:pt x="1" y="1652"/>
                  </a:lnTo>
                  <a:lnTo>
                    <a:pt x="0" y="1669"/>
                  </a:lnTo>
                  <a:lnTo>
                    <a:pt x="0" y="1687"/>
                  </a:lnTo>
                  <a:lnTo>
                    <a:pt x="0" y="1705"/>
                  </a:lnTo>
                  <a:lnTo>
                    <a:pt x="1" y="1721"/>
                  </a:lnTo>
                  <a:lnTo>
                    <a:pt x="3" y="1739"/>
                  </a:lnTo>
                  <a:lnTo>
                    <a:pt x="5" y="1756"/>
                  </a:lnTo>
                  <a:lnTo>
                    <a:pt x="10" y="1773"/>
                  </a:lnTo>
                  <a:lnTo>
                    <a:pt x="14" y="1790"/>
                  </a:lnTo>
                  <a:lnTo>
                    <a:pt x="19" y="1807"/>
                  </a:lnTo>
                  <a:lnTo>
                    <a:pt x="25" y="1823"/>
                  </a:lnTo>
                  <a:lnTo>
                    <a:pt x="32" y="1840"/>
                  </a:lnTo>
                  <a:lnTo>
                    <a:pt x="41" y="1856"/>
                  </a:lnTo>
                  <a:lnTo>
                    <a:pt x="50" y="1871"/>
                  </a:lnTo>
                  <a:lnTo>
                    <a:pt x="59" y="1887"/>
                  </a:lnTo>
                  <a:lnTo>
                    <a:pt x="70" y="1902"/>
                  </a:lnTo>
                  <a:lnTo>
                    <a:pt x="81" y="1916"/>
                  </a:lnTo>
                  <a:lnTo>
                    <a:pt x="92" y="1930"/>
                  </a:lnTo>
                  <a:lnTo>
                    <a:pt x="105" y="1944"/>
                  </a:lnTo>
                  <a:lnTo>
                    <a:pt x="105" y="19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2460625" y="6108700"/>
              <a:ext cx="915988" cy="749300"/>
            </a:xfrm>
            <a:custGeom>
              <a:pathLst>
                <a:path extrusionOk="0" h="2358" w="2886">
                  <a:moveTo>
                    <a:pt x="2781" y="104"/>
                  </a:moveTo>
                  <a:lnTo>
                    <a:pt x="2781" y="104"/>
                  </a:lnTo>
                  <a:lnTo>
                    <a:pt x="2767" y="92"/>
                  </a:lnTo>
                  <a:lnTo>
                    <a:pt x="2754" y="80"/>
                  </a:lnTo>
                  <a:lnTo>
                    <a:pt x="2739" y="69"/>
                  </a:lnTo>
                  <a:lnTo>
                    <a:pt x="2725" y="59"/>
                  </a:lnTo>
                  <a:lnTo>
                    <a:pt x="2709" y="49"/>
                  </a:lnTo>
                  <a:lnTo>
                    <a:pt x="2694" y="41"/>
                  </a:lnTo>
                  <a:lnTo>
                    <a:pt x="2678" y="33"/>
                  </a:lnTo>
                  <a:lnTo>
                    <a:pt x="2662" y="26"/>
                  </a:lnTo>
                  <a:lnTo>
                    <a:pt x="2646" y="20"/>
                  </a:lnTo>
                  <a:lnTo>
                    <a:pt x="2630" y="14"/>
                  </a:lnTo>
                  <a:lnTo>
                    <a:pt x="2613" y="9"/>
                  </a:lnTo>
                  <a:lnTo>
                    <a:pt x="2596" y="6"/>
                  </a:lnTo>
                  <a:lnTo>
                    <a:pt x="2579" y="4"/>
                  </a:lnTo>
                  <a:lnTo>
                    <a:pt x="2562" y="1"/>
                  </a:lnTo>
                  <a:lnTo>
                    <a:pt x="2545" y="0"/>
                  </a:lnTo>
                  <a:lnTo>
                    <a:pt x="2527" y="0"/>
                  </a:lnTo>
                  <a:lnTo>
                    <a:pt x="2510" y="0"/>
                  </a:lnTo>
                  <a:lnTo>
                    <a:pt x="2493" y="1"/>
                  </a:lnTo>
                  <a:lnTo>
                    <a:pt x="2476" y="4"/>
                  </a:lnTo>
                  <a:lnTo>
                    <a:pt x="2459" y="6"/>
                  </a:lnTo>
                  <a:lnTo>
                    <a:pt x="2442" y="9"/>
                  </a:lnTo>
                  <a:lnTo>
                    <a:pt x="2425" y="14"/>
                  </a:lnTo>
                  <a:lnTo>
                    <a:pt x="2409" y="20"/>
                  </a:lnTo>
                  <a:lnTo>
                    <a:pt x="2392" y="26"/>
                  </a:lnTo>
                  <a:lnTo>
                    <a:pt x="2376" y="33"/>
                  </a:lnTo>
                  <a:lnTo>
                    <a:pt x="2361" y="41"/>
                  </a:lnTo>
                  <a:lnTo>
                    <a:pt x="2346" y="49"/>
                  </a:lnTo>
                  <a:lnTo>
                    <a:pt x="2330" y="59"/>
                  </a:lnTo>
                  <a:lnTo>
                    <a:pt x="2315" y="69"/>
                  </a:lnTo>
                  <a:lnTo>
                    <a:pt x="2301" y="80"/>
                  </a:lnTo>
                  <a:lnTo>
                    <a:pt x="2287" y="92"/>
                  </a:lnTo>
                  <a:lnTo>
                    <a:pt x="2274" y="104"/>
                  </a:lnTo>
                  <a:lnTo>
                    <a:pt x="0" y="2358"/>
                  </a:lnTo>
                  <a:lnTo>
                    <a:pt x="1035" y="2358"/>
                  </a:lnTo>
                  <a:lnTo>
                    <a:pt x="2781" y="612"/>
                  </a:lnTo>
                  <a:lnTo>
                    <a:pt x="2781" y="612"/>
                  </a:lnTo>
                  <a:lnTo>
                    <a:pt x="2794" y="597"/>
                  </a:lnTo>
                  <a:lnTo>
                    <a:pt x="2806" y="583"/>
                  </a:lnTo>
                  <a:lnTo>
                    <a:pt x="2816" y="569"/>
                  </a:lnTo>
                  <a:lnTo>
                    <a:pt x="2827" y="555"/>
                  </a:lnTo>
                  <a:lnTo>
                    <a:pt x="2836" y="540"/>
                  </a:lnTo>
                  <a:lnTo>
                    <a:pt x="2844" y="525"/>
                  </a:lnTo>
                  <a:lnTo>
                    <a:pt x="2853" y="508"/>
                  </a:lnTo>
                  <a:lnTo>
                    <a:pt x="2860" y="493"/>
                  </a:lnTo>
                  <a:lnTo>
                    <a:pt x="2866" y="477"/>
                  </a:lnTo>
                  <a:lnTo>
                    <a:pt x="2871" y="460"/>
                  </a:lnTo>
                  <a:lnTo>
                    <a:pt x="2875" y="442"/>
                  </a:lnTo>
                  <a:lnTo>
                    <a:pt x="2880" y="426"/>
                  </a:lnTo>
                  <a:lnTo>
                    <a:pt x="2882" y="410"/>
                  </a:lnTo>
                  <a:lnTo>
                    <a:pt x="2884" y="392"/>
                  </a:lnTo>
                  <a:lnTo>
                    <a:pt x="2886" y="374"/>
                  </a:lnTo>
                  <a:lnTo>
                    <a:pt x="2886" y="358"/>
                  </a:lnTo>
                  <a:lnTo>
                    <a:pt x="2886" y="340"/>
                  </a:lnTo>
                  <a:lnTo>
                    <a:pt x="2884" y="324"/>
                  </a:lnTo>
                  <a:lnTo>
                    <a:pt x="2882" y="306"/>
                  </a:lnTo>
                  <a:lnTo>
                    <a:pt x="2880" y="290"/>
                  </a:lnTo>
                  <a:lnTo>
                    <a:pt x="2875" y="272"/>
                  </a:lnTo>
                  <a:lnTo>
                    <a:pt x="2871" y="256"/>
                  </a:lnTo>
                  <a:lnTo>
                    <a:pt x="2866" y="239"/>
                  </a:lnTo>
                  <a:lnTo>
                    <a:pt x="2860" y="223"/>
                  </a:lnTo>
                  <a:lnTo>
                    <a:pt x="2853" y="207"/>
                  </a:lnTo>
                  <a:lnTo>
                    <a:pt x="2844" y="191"/>
                  </a:lnTo>
                  <a:lnTo>
                    <a:pt x="2836" y="176"/>
                  </a:lnTo>
                  <a:lnTo>
                    <a:pt x="2827" y="161"/>
                  </a:lnTo>
                  <a:lnTo>
                    <a:pt x="2816" y="146"/>
                  </a:lnTo>
                  <a:lnTo>
                    <a:pt x="2806" y="131"/>
                  </a:lnTo>
                  <a:lnTo>
                    <a:pt x="2794" y="117"/>
                  </a:lnTo>
                  <a:lnTo>
                    <a:pt x="2781" y="104"/>
                  </a:lnTo>
                  <a:lnTo>
                    <a:pt x="2781" y="1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6350" y="4298950"/>
              <a:ext cx="1100138" cy="1266825"/>
            </a:xfrm>
            <a:custGeom>
              <a:pathLst>
                <a:path extrusionOk="0" h="3991" w="3464">
                  <a:moveTo>
                    <a:pt x="3357" y="106"/>
                  </a:moveTo>
                  <a:lnTo>
                    <a:pt x="3357" y="106"/>
                  </a:lnTo>
                  <a:lnTo>
                    <a:pt x="3344" y="93"/>
                  </a:lnTo>
                  <a:lnTo>
                    <a:pt x="3330" y="81"/>
                  </a:lnTo>
                  <a:lnTo>
                    <a:pt x="3315" y="69"/>
                  </a:lnTo>
                  <a:lnTo>
                    <a:pt x="3301" y="60"/>
                  </a:lnTo>
                  <a:lnTo>
                    <a:pt x="3286" y="49"/>
                  </a:lnTo>
                  <a:lnTo>
                    <a:pt x="3269" y="41"/>
                  </a:lnTo>
                  <a:lnTo>
                    <a:pt x="3254" y="33"/>
                  </a:lnTo>
                  <a:lnTo>
                    <a:pt x="3238" y="26"/>
                  </a:lnTo>
                  <a:lnTo>
                    <a:pt x="3221" y="20"/>
                  </a:lnTo>
                  <a:lnTo>
                    <a:pt x="3204" y="14"/>
                  </a:lnTo>
                  <a:lnTo>
                    <a:pt x="3187" y="9"/>
                  </a:lnTo>
                  <a:lnTo>
                    <a:pt x="3170" y="6"/>
                  </a:lnTo>
                  <a:lnTo>
                    <a:pt x="3153" y="3"/>
                  </a:lnTo>
                  <a:lnTo>
                    <a:pt x="3136" y="1"/>
                  </a:lnTo>
                  <a:lnTo>
                    <a:pt x="3118" y="0"/>
                  </a:lnTo>
                  <a:lnTo>
                    <a:pt x="3100" y="0"/>
                  </a:lnTo>
                  <a:lnTo>
                    <a:pt x="3083" y="0"/>
                  </a:lnTo>
                  <a:lnTo>
                    <a:pt x="3066" y="1"/>
                  </a:lnTo>
                  <a:lnTo>
                    <a:pt x="3049" y="3"/>
                  </a:lnTo>
                  <a:lnTo>
                    <a:pt x="3031" y="6"/>
                  </a:lnTo>
                  <a:lnTo>
                    <a:pt x="3015" y="9"/>
                  </a:lnTo>
                  <a:lnTo>
                    <a:pt x="2997" y="14"/>
                  </a:lnTo>
                  <a:lnTo>
                    <a:pt x="2981" y="20"/>
                  </a:lnTo>
                  <a:lnTo>
                    <a:pt x="2964" y="26"/>
                  </a:lnTo>
                  <a:lnTo>
                    <a:pt x="2948" y="33"/>
                  </a:lnTo>
                  <a:lnTo>
                    <a:pt x="2931" y="41"/>
                  </a:lnTo>
                  <a:lnTo>
                    <a:pt x="2916" y="49"/>
                  </a:lnTo>
                  <a:lnTo>
                    <a:pt x="2901" y="60"/>
                  </a:lnTo>
                  <a:lnTo>
                    <a:pt x="2885" y="69"/>
                  </a:lnTo>
                  <a:lnTo>
                    <a:pt x="2871" y="81"/>
                  </a:lnTo>
                  <a:lnTo>
                    <a:pt x="2857" y="93"/>
                  </a:lnTo>
                  <a:lnTo>
                    <a:pt x="2843" y="106"/>
                  </a:lnTo>
                  <a:lnTo>
                    <a:pt x="0" y="2956"/>
                  </a:lnTo>
                  <a:lnTo>
                    <a:pt x="0" y="3991"/>
                  </a:lnTo>
                  <a:lnTo>
                    <a:pt x="3357" y="620"/>
                  </a:lnTo>
                  <a:lnTo>
                    <a:pt x="3357" y="620"/>
                  </a:lnTo>
                  <a:lnTo>
                    <a:pt x="3370" y="607"/>
                  </a:lnTo>
                  <a:lnTo>
                    <a:pt x="3382" y="593"/>
                  </a:lnTo>
                  <a:lnTo>
                    <a:pt x="3394" y="577"/>
                  </a:lnTo>
                  <a:lnTo>
                    <a:pt x="3404" y="563"/>
                  </a:lnTo>
                  <a:lnTo>
                    <a:pt x="3414" y="548"/>
                  </a:lnTo>
                  <a:lnTo>
                    <a:pt x="3422" y="532"/>
                  </a:lnTo>
                  <a:lnTo>
                    <a:pt x="3430" y="516"/>
                  </a:lnTo>
                  <a:lnTo>
                    <a:pt x="3437" y="500"/>
                  </a:lnTo>
                  <a:lnTo>
                    <a:pt x="3444" y="483"/>
                  </a:lnTo>
                  <a:lnTo>
                    <a:pt x="3449" y="466"/>
                  </a:lnTo>
                  <a:lnTo>
                    <a:pt x="3454" y="449"/>
                  </a:lnTo>
                  <a:lnTo>
                    <a:pt x="3457" y="432"/>
                  </a:lnTo>
                  <a:lnTo>
                    <a:pt x="3461" y="415"/>
                  </a:lnTo>
                  <a:lnTo>
                    <a:pt x="3462" y="398"/>
                  </a:lnTo>
                  <a:lnTo>
                    <a:pt x="3464" y="380"/>
                  </a:lnTo>
                  <a:lnTo>
                    <a:pt x="3464" y="363"/>
                  </a:lnTo>
                  <a:lnTo>
                    <a:pt x="3464" y="345"/>
                  </a:lnTo>
                  <a:lnTo>
                    <a:pt x="3462" y="329"/>
                  </a:lnTo>
                  <a:lnTo>
                    <a:pt x="3461" y="311"/>
                  </a:lnTo>
                  <a:lnTo>
                    <a:pt x="3457" y="293"/>
                  </a:lnTo>
                  <a:lnTo>
                    <a:pt x="3454" y="276"/>
                  </a:lnTo>
                  <a:lnTo>
                    <a:pt x="3449" y="259"/>
                  </a:lnTo>
                  <a:lnTo>
                    <a:pt x="3444" y="243"/>
                  </a:lnTo>
                  <a:lnTo>
                    <a:pt x="3437" y="226"/>
                  </a:lnTo>
                  <a:lnTo>
                    <a:pt x="3430" y="210"/>
                  </a:lnTo>
                  <a:lnTo>
                    <a:pt x="3422" y="194"/>
                  </a:lnTo>
                  <a:lnTo>
                    <a:pt x="3414" y="178"/>
                  </a:lnTo>
                  <a:lnTo>
                    <a:pt x="3404" y="163"/>
                  </a:lnTo>
                  <a:lnTo>
                    <a:pt x="3394" y="148"/>
                  </a:lnTo>
                  <a:lnTo>
                    <a:pt x="3382" y="134"/>
                  </a:lnTo>
                  <a:lnTo>
                    <a:pt x="3370" y="120"/>
                  </a:lnTo>
                  <a:lnTo>
                    <a:pt x="3357" y="106"/>
                  </a:lnTo>
                  <a:lnTo>
                    <a:pt x="3357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Shape 40"/>
          <p:cNvSpPr txBox="1"/>
          <p:nvPr>
            <p:ph idx="10" type="dt"/>
          </p:nvPr>
        </p:nvSpPr>
        <p:spPr>
          <a:xfrm>
            <a:off x="22398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916037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2" name="Shape 42"/>
          <p:cNvSpPr txBox="1"/>
          <p:nvPr>
            <p:ph type="ctrTitle"/>
          </p:nvPr>
        </p:nvSpPr>
        <p:spPr>
          <a:xfrm>
            <a:off x="4026024" y="2132856"/>
            <a:ext cx="413995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4026024" y="4612531"/>
            <a:ext cx="4139952" cy="11795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">
  <p:cSld name="4_Title Slide">
    <p:bg>
      <p:bgPr>
        <a:solidFill>
          <a:srgbClr val="F1F2F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1491182" y="1"/>
            <a:ext cx="595934" cy="433388"/>
          </a:xfrm>
          <a:custGeom>
            <a:pathLst>
              <a:path extrusionOk="0" h="1366" w="1873">
                <a:moveTo>
                  <a:pt x="612" y="1261"/>
                </a:moveTo>
                <a:lnTo>
                  <a:pt x="1873" y="0"/>
                </a:lnTo>
                <a:lnTo>
                  <a:pt x="860" y="0"/>
                </a:lnTo>
                <a:lnTo>
                  <a:pt x="105" y="755"/>
                </a:lnTo>
                <a:lnTo>
                  <a:pt x="105" y="755"/>
                </a:lnTo>
                <a:lnTo>
                  <a:pt x="92" y="768"/>
                </a:lnTo>
                <a:lnTo>
                  <a:pt x="80" y="782"/>
                </a:lnTo>
                <a:lnTo>
                  <a:pt x="70" y="796"/>
                </a:lnTo>
                <a:lnTo>
                  <a:pt x="59" y="811"/>
                </a:lnTo>
                <a:lnTo>
                  <a:pt x="50" y="825"/>
                </a:lnTo>
                <a:lnTo>
                  <a:pt x="41" y="842"/>
                </a:lnTo>
                <a:lnTo>
                  <a:pt x="33" y="857"/>
                </a:lnTo>
                <a:lnTo>
                  <a:pt x="26" y="873"/>
                </a:lnTo>
                <a:lnTo>
                  <a:pt x="20" y="890"/>
                </a:lnTo>
                <a:lnTo>
                  <a:pt x="14" y="906"/>
                </a:lnTo>
                <a:lnTo>
                  <a:pt x="11" y="923"/>
                </a:lnTo>
                <a:lnTo>
                  <a:pt x="6" y="939"/>
                </a:lnTo>
                <a:lnTo>
                  <a:pt x="4" y="957"/>
                </a:lnTo>
                <a:lnTo>
                  <a:pt x="2" y="973"/>
                </a:lnTo>
                <a:lnTo>
                  <a:pt x="0" y="991"/>
                </a:lnTo>
                <a:lnTo>
                  <a:pt x="0" y="1007"/>
                </a:lnTo>
                <a:lnTo>
                  <a:pt x="0" y="1025"/>
                </a:lnTo>
                <a:lnTo>
                  <a:pt x="2" y="1042"/>
                </a:lnTo>
                <a:lnTo>
                  <a:pt x="4" y="1059"/>
                </a:lnTo>
                <a:lnTo>
                  <a:pt x="6" y="1076"/>
                </a:lnTo>
                <a:lnTo>
                  <a:pt x="11" y="1093"/>
                </a:lnTo>
                <a:lnTo>
                  <a:pt x="14" y="1109"/>
                </a:lnTo>
                <a:lnTo>
                  <a:pt x="20" y="1126"/>
                </a:lnTo>
                <a:lnTo>
                  <a:pt x="26" y="1142"/>
                </a:lnTo>
                <a:lnTo>
                  <a:pt x="33" y="1158"/>
                </a:lnTo>
                <a:lnTo>
                  <a:pt x="41" y="1174"/>
                </a:lnTo>
                <a:lnTo>
                  <a:pt x="50" y="1190"/>
                </a:lnTo>
                <a:lnTo>
                  <a:pt x="59" y="1204"/>
                </a:lnTo>
                <a:lnTo>
                  <a:pt x="70" y="1219"/>
                </a:lnTo>
                <a:lnTo>
                  <a:pt x="80" y="1234"/>
                </a:lnTo>
                <a:lnTo>
                  <a:pt x="92" y="1248"/>
                </a:lnTo>
                <a:lnTo>
                  <a:pt x="105" y="1261"/>
                </a:lnTo>
                <a:lnTo>
                  <a:pt x="105" y="1261"/>
                </a:lnTo>
                <a:lnTo>
                  <a:pt x="119" y="1273"/>
                </a:lnTo>
                <a:lnTo>
                  <a:pt x="132" y="1285"/>
                </a:lnTo>
                <a:lnTo>
                  <a:pt x="147" y="1297"/>
                </a:lnTo>
                <a:lnTo>
                  <a:pt x="161" y="1306"/>
                </a:lnTo>
                <a:lnTo>
                  <a:pt x="176" y="1316"/>
                </a:lnTo>
                <a:lnTo>
                  <a:pt x="192" y="1325"/>
                </a:lnTo>
                <a:lnTo>
                  <a:pt x="208" y="1332"/>
                </a:lnTo>
                <a:lnTo>
                  <a:pt x="223" y="1339"/>
                </a:lnTo>
                <a:lnTo>
                  <a:pt x="240" y="1346"/>
                </a:lnTo>
                <a:lnTo>
                  <a:pt x="256" y="1351"/>
                </a:lnTo>
                <a:lnTo>
                  <a:pt x="273" y="1356"/>
                </a:lnTo>
                <a:lnTo>
                  <a:pt x="290" y="1359"/>
                </a:lnTo>
                <a:lnTo>
                  <a:pt x="307" y="1363"/>
                </a:lnTo>
                <a:lnTo>
                  <a:pt x="324" y="1364"/>
                </a:lnTo>
                <a:lnTo>
                  <a:pt x="341" y="1365"/>
                </a:lnTo>
                <a:lnTo>
                  <a:pt x="358" y="1366"/>
                </a:lnTo>
                <a:lnTo>
                  <a:pt x="376" y="1365"/>
                </a:lnTo>
                <a:lnTo>
                  <a:pt x="392" y="1364"/>
                </a:lnTo>
                <a:lnTo>
                  <a:pt x="410" y="1363"/>
                </a:lnTo>
                <a:lnTo>
                  <a:pt x="427" y="1359"/>
                </a:lnTo>
                <a:lnTo>
                  <a:pt x="444" y="1356"/>
                </a:lnTo>
                <a:lnTo>
                  <a:pt x="461" y="1351"/>
                </a:lnTo>
                <a:lnTo>
                  <a:pt x="477" y="1346"/>
                </a:lnTo>
                <a:lnTo>
                  <a:pt x="493" y="1339"/>
                </a:lnTo>
                <a:lnTo>
                  <a:pt x="510" y="1332"/>
                </a:lnTo>
                <a:lnTo>
                  <a:pt x="525" y="1325"/>
                </a:lnTo>
                <a:lnTo>
                  <a:pt x="540" y="1316"/>
                </a:lnTo>
                <a:lnTo>
                  <a:pt x="556" y="1306"/>
                </a:lnTo>
                <a:lnTo>
                  <a:pt x="571" y="1297"/>
                </a:lnTo>
                <a:lnTo>
                  <a:pt x="585" y="1285"/>
                </a:lnTo>
                <a:lnTo>
                  <a:pt x="598" y="1273"/>
                </a:lnTo>
                <a:lnTo>
                  <a:pt x="612" y="1261"/>
                </a:lnTo>
                <a:lnTo>
                  <a:pt x="612" y="1261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696050" y="6402388"/>
            <a:ext cx="618182" cy="455613"/>
          </a:xfrm>
          <a:custGeom>
            <a:pathLst>
              <a:path extrusionOk="0" h="1437" w="1944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0" y="1"/>
            <a:ext cx="12191999" cy="6857999"/>
          </a:xfrm>
          <a:custGeom>
            <a:pathLst>
              <a:path extrusionOk="0" h="21600" w="38360">
                <a:moveTo>
                  <a:pt x="31324" y="11836"/>
                </a:moveTo>
                <a:lnTo>
                  <a:pt x="31324" y="11836"/>
                </a:lnTo>
                <a:lnTo>
                  <a:pt x="31298" y="11851"/>
                </a:lnTo>
                <a:lnTo>
                  <a:pt x="31270" y="11864"/>
                </a:lnTo>
                <a:lnTo>
                  <a:pt x="31240" y="11876"/>
                </a:lnTo>
                <a:lnTo>
                  <a:pt x="31211" y="11884"/>
                </a:lnTo>
                <a:lnTo>
                  <a:pt x="31182" y="11890"/>
                </a:lnTo>
                <a:lnTo>
                  <a:pt x="31151" y="11892"/>
                </a:lnTo>
                <a:lnTo>
                  <a:pt x="31122" y="11893"/>
                </a:lnTo>
                <a:lnTo>
                  <a:pt x="31091" y="11891"/>
                </a:lnTo>
                <a:lnTo>
                  <a:pt x="31062" y="11887"/>
                </a:lnTo>
                <a:lnTo>
                  <a:pt x="31031" y="11880"/>
                </a:lnTo>
                <a:lnTo>
                  <a:pt x="31003" y="11871"/>
                </a:lnTo>
                <a:lnTo>
                  <a:pt x="30974" y="11859"/>
                </a:lnTo>
                <a:lnTo>
                  <a:pt x="30947" y="11845"/>
                </a:lnTo>
                <a:lnTo>
                  <a:pt x="30921" y="11829"/>
                </a:lnTo>
                <a:lnTo>
                  <a:pt x="30895" y="11809"/>
                </a:lnTo>
                <a:lnTo>
                  <a:pt x="30883" y="11798"/>
                </a:lnTo>
                <a:lnTo>
                  <a:pt x="30872" y="11788"/>
                </a:lnTo>
                <a:lnTo>
                  <a:pt x="30872" y="11788"/>
                </a:lnTo>
                <a:lnTo>
                  <a:pt x="30859" y="11774"/>
                </a:lnTo>
                <a:lnTo>
                  <a:pt x="30847" y="11760"/>
                </a:lnTo>
                <a:lnTo>
                  <a:pt x="30835" y="11745"/>
                </a:lnTo>
                <a:lnTo>
                  <a:pt x="30825" y="11730"/>
                </a:lnTo>
                <a:lnTo>
                  <a:pt x="30815" y="11715"/>
                </a:lnTo>
                <a:lnTo>
                  <a:pt x="30807" y="11700"/>
                </a:lnTo>
                <a:lnTo>
                  <a:pt x="30799" y="11683"/>
                </a:lnTo>
                <a:lnTo>
                  <a:pt x="30792" y="11668"/>
                </a:lnTo>
                <a:lnTo>
                  <a:pt x="30786" y="11652"/>
                </a:lnTo>
                <a:lnTo>
                  <a:pt x="30780" y="11634"/>
                </a:lnTo>
                <a:lnTo>
                  <a:pt x="30775" y="11617"/>
                </a:lnTo>
                <a:lnTo>
                  <a:pt x="30772" y="11600"/>
                </a:lnTo>
                <a:lnTo>
                  <a:pt x="30769" y="11583"/>
                </a:lnTo>
                <a:lnTo>
                  <a:pt x="30767" y="11566"/>
                </a:lnTo>
                <a:lnTo>
                  <a:pt x="30766" y="11548"/>
                </a:lnTo>
                <a:lnTo>
                  <a:pt x="30765" y="11531"/>
                </a:lnTo>
                <a:lnTo>
                  <a:pt x="30766" y="11514"/>
                </a:lnTo>
                <a:lnTo>
                  <a:pt x="30767" y="11497"/>
                </a:lnTo>
                <a:lnTo>
                  <a:pt x="30769" y="11479"/>
                </a:lnTo>
                <a:lnTo>
                  <a:pt x="30772" y="11461"/>
                </a:lnTo>
                <a:lnTo>
                  <a:pt x="30775" y="11445"/>
                </a:lnTo>
                <a:lnTo>
                  <a:pt x="30780" y="11429"/>
                </a:lnTo>
                <a:lnTo>
                  <a:pt x="30786" y="11411"/>
                </a:lnTo>
                <a:lnTo>
                  <a:pt x="30792" y="11394"/>
                </a:lnTo>
                <a:lnTo>
                  <a:pt x="30799" y="11378"/>
                </a:lnTo>
                <a:lnTo>
                  <a:pt x="30807" y="11363"/>
                </a:lnTo>
                <a:lnTo>
                  <a:pt x="30815" y="11348"/>
                </a:lnTo>
                <a:lnTo>
                  <a:pt x="30825" y="11332"/>
                </a:lnTo>
                <a:lnTo>
                  <a:pt x="30835" y="11317"/>
                </a:lnTo>
                <a:lnTo>
                  <a:pt x="30847" y="11303"/>
                </a:lnTo>
                <a:lnTo>
                  <a:pt x="30859" y="11289"/>
                </a:lnTo>
                <a:lnTo>
                  <a:pt x="30872" y="11275"/>
                </a:lnTo>
                <a:lnTo>
                  <a:pt x="32736" y="9411"/>
                </a:lnTo>
                <a:lnTo>
                  <a:pt x="32736" y="9411"/>
                </a:lnTo>
                <a:lnTo>
                  <a:pt x="32749" y="9397"/>
                </a:lnTo>
                <a:lnTo>
                  <a:pt x="32762" y="9383"/>
                </a:lnTo>
                <a:lnTo>
                  <a:pt x="32772" y="9369"/>
                </a:lnTo>
                <a:lnTo>
                  <a:pt x="32783" y="9353"/>
                </a:lnTo>
                <a:lnTo>
                  <a:pt x="32792" y="9338"/>
                </a:lnTo>
                <a:lnTo>
                  <a:pt x="32802" y="9323"/>
                </a:lnTo>
                <a:lnTo>
                  <a:pt x="32809" y="9306"/>
                </a:lnTo>
                <a:lnTo>
                  <a:pt x="32816" y="9290"/>
                </a:lnTo>
                <a:lnTo>
                  <a:pt x="32823" y="9274"/>
                </a:lnTo>
                <a:lnTo>
                  <a:pt x="32827" y="9257"/>
                </a:lnTo>
                <a:lnTo>
                  <a:pt x="32832" y="9241"/>
                </a:lnTo>
                <a:lnTo>
                  <a:pt x="32836" y="9223"/>
                </a:lnTo>
                <a:lnTo>
                  <a:pt x="32839" y="9207"/>
                </a:lnTo>
                <a:lnTo>
                  <a:pt x="32840" y="9189"/>
                </a:lnTo>
                <a:lnTo>
                  <a:pt x="32841" y="9171"/>
                </a:lnTo>
                <a:lnTo>
                  <a:pt x="32843" y="9154"/>
                </a:lnTo>
                <a:lnTo>
                  <a:pt x="32841" y="9136"/>
                </a:lnTo>
                <a:lnTo>
                  <a:pt x="32840" y="9120"/>
                </a:lnTo>
                <a:lnTo>
                  <a:pt x="32839" y="9102"/>
                </a:lnTo>
                <a:lnTo>
                  <a:pt x="32836" y="9085"/>
                </a:lnTo>
                <a:lnTo>
                  <a:pt x="32832" y="9068"/>
                </a:lnTo>
                <a:lnTo>
                  <a:pt x="32827" y="9051"/>
                </a:lnTo>
                <a:lnTo>
                  <a:pt x="32823" y="9034"/>
                </a:lnTo>
                <a:lnTo>
                  <a:pt x="32816" y="9018"/>
                </a:lnTo>
                <a:lnTo>
                  <a:pt x="32809" y="9001"/>
                </a:lnTo>
                <a:lnTo>
                  <a:pt x="32802" y="8986"/>
                </a:lnTo>
                <a:lnTo>
                  <a:pt x="32792" y="8970"/>
                </a:lnTo>
                <a:lnTo>
                  <a:pt x="32783" y="8954"/>
                </a:lnTo>
                <a:lnTo>
                  <a:pt x="32772" y="8940"/>
                </a:lnTo>
                <a:lnTo>
                  <a:pt x="32762" y="8925"/>
                </a:lnTo>
                <a:lnTo>
                  <a:pt x="32749" y="8911"/>
                </a:lnTo>
                <a:lnTo>
                  <a:pt x="32736" y="8898"/>
                </a:lnTo>
                <a:lnTo>
                  <a:pt x="32736" y="8898"/>
                </a:lnTo>
                <a:lnTo>
                  <a:pt x="32723" y="8885"/>
                </a:lnTo>
                <a:lnTo>
                  <a:pt x="32709" y="8873"/>
                </a:lnTo>
                <a:lnTo>
                  <a:pt x="32695" y="8862"/>
                </a:lnTo>
                <a:lnTo>
                  <a:pt x="32679" y="8851"/>
                </a:lnTo>
                <a:lnTo>
                  <a:pt x="32664" y="8842"/>
                </a:lnTo>
                <a:lnTo>
                  <a:pt x="32649" y="8833"/>
                </a:lnTo>
                <a:lnTo>
                  <a:pt x="32632" y="8825"/>
                </a:lnTo>
                <a:lnTo>
                  <a:pt x="32616" y="8818"/>
                </a:lnTo>
                <a:lnTo>
                  <a:pt x="32600" y="8812"/>
                </a:lnTo>
                <a:lnTo>
                  <a:pt x="32583" y="8806"/>
                </a:lnTo>
                <a:lnTo>
                  <a:pt x="32567" y="8802"/>
                </a:lnTo>
                <a:lnTo>
                  <a:pt x="32549" y="8798"/>
                </a:lnTo>
                <a:lnTo>
                  <a:pt x="32532" y="8796"/>
                </a:lnTo>
                <a:lnTo>
                  <a:pt x="32515" y="8794"/>
                </a:lnTo>
                <a:lnTo>
                  <a:pt x="32497" y="8792"/>
                </a:lnTo>
                <a:lnTo>
                  <a:pt x="32480" y="8792"/>
                </a:lnTo>
                <a:lnTo>
                  <a:pt x="32462" y="8792"/>
                </a:lnTo>
                <a:lnTo>
                  <a:pt x="32446" y="8794"/>
                </a:lnTo>
                <a:lnTo>
                  <a:pt x="32428" y="8796"/>
                </a:lnTo>
                <a:lnTo>
                  <a:pt x="32411" y="8798"/>
                </a:lnTo>
                <a:lnTo>
                  <a:pt x="32394" y="8802"/>
                </a:lnTo>
                <a:lnTo>
                  <a:pt x="32377" y="8806"/>
                </a:lnTo>
                <a:lnTo>
                  <a:pt x="32360" y="8812"/>
                </a:lnTo>
                <a:lnTo>
                  <a:pt x="32344" y="8818"/>
                </a:lnTo>
                <a:lnTo>
                  <a:pt x="32327" y="8825"/>
                </a:lnTo>
                <a:lnTo>
                  <a:pt x="32312" y="8833"/>
                </a:lnTo>
                <a:lnTo>
                  <a:pt x="32296" y="8842"/>
                </a:lnTo>
                <a:lnTo>
                  <a:pt x="32280" y="8851"/>
                </a:lnTo>
                <a:lnTo>
                  <a:pt x="32266" y="8862"/>
                </a:lnTo>
                <a:lnTo>
                  <a:pt x="32251" y="8873"/>
                </a:lnTo>
                <a:lnTo>
                  <a:pt x="32237" y="8885"/>
                </a:lnTo>
                <a:lnTo>
                  <a:pt x="32224" y="8898"/>
                </a:lnTo>
                <a:lnTo>
                  <a:pt x="28568" y="12553"/>
                </a:lnTo>
                <a:lnTo>
                  <a:pt x="28568" y="12553"/>
                </a:lnTo>
                <a:lnTo>
                  <a:pt x="28554" y="12566"/>
                </a:lnTo>
                <a:lnTo>
                  <a:pt x="28540" y="12578"/>
                </a:lnTo>
                <a:lnTo>
                  <a:pt x="28526" y="12589"/>
                </a:lnTo>
                <a:lnTo>
                  <a:pt x="28511" y="12599"/>
                </a:lnTo>
                <a:lnTo>
                  <a:pt x="28496" y="12609"/>
                </a:lnTo>
                <a:lnTo>
                  <a:pt x="28480" y="12618"/>
                </a:lnTo>
                <a:lnTo>
                  <a:pt x="28465" y="12626"/>
                </a:lnTo>
                <a:lnTo>
                  <a:pt x="28449" y="12633"/>
                </a:lnTo>
                <a:lnTo>
                  <a:pt x="28432" y="12639"/>
                </a:lnTo>
                <a:lnTo>
                  <a:pt x="28415" y="12645"/>
                </a:lnTo>
                <a:lnTo>
                  <a:pt x="28398" y="12648"/>
                </a:lnTo>
                <a:lnTo>
                  <a:pt x="28382" y="12653"/>
                </a:lnTo>
                <a:lnTo>
                  <a:pt x="28364" y="12655"/>
                </a:lnTo>
                <a:lnTo>
                  <a:pt x="28347" y="12657"/>
                </a:lnTo>
                <a:lnTo>
                  <a:pt x="28329" y="12659"/>
                </a:lnTo>
                <a:lnTo>
                  <a:pt x="28312" y="12659"/>
                </a:lnTo>
                <a:lnTo>
                  <a:pt x="28295" y="12659"/>
                </a:lnTo>
                <a:lnTo>
                  <a:pt x="28277" y="12657"/>
                </a:lnTo>
                <a:lnTo>
                  <a:pt x="28260" y="12655"/>
                </a:lnTo>
                <a:lnTo>
                  <a:pt x="28243" y="12653"/>
                </a:lnTo>
                <a:lnTo>
                  <a:pt x="28226" y="12648"/>
                </a:lnTo>
                <a:lnTo>
                  <a:pt x="28209" y="12645"/>
                </a:lnTo>
                <a:lnTo>
                  <a:pt x="28192" y="12639"/>
                </a:lnTo>
                <a:lnTo>
                  <a:pt x="28175" y="12633"/>
                </a:lnTo>
                <a:lnTo>
                  <a:pt x="28160" y="12626"/>
                </a:lnTo>
                <a:lnTo>
                  <a:pt x="28143" y="12618"/>
                </a:lnTo>
                <a:lnTo>
                  <a:pt x="28128" y="12609"/>
                </a:lnTo>
                <a:lnTo>
                  <a:pt x="28113" y="12599"/>
                </a:lnTo>
                <a:lnTo>
                  <a:pt x="28098" y="12589"/>
                </a:lnTo>
                <a:lnTo>
                  <a:pt x="28084" y="12578"/>
                </a:lnTo>
                <a:lnTo>
                  <a:pt x="28069" y="12566"/>
                </a:lnTo>
                <a:lnTo>
                  <a:pt x="28055" y="12553"/>
                </a:lnTo>
                <a:lnTo>
                  <a:pt x="28055" y="12553"/>
                </a:lnTo>
                <a:lnTo>
                  <a:pt x="28042" y="12539"/>
                </a:lnTo>
                <a:lnTo>
                  <a:pt x="28031" y="12525"/>
                </a:lnTo>
                <a:lnTo>
                  <a:pt x="28020" y="12511"/>
                </a:lnTo>
                <a:lnTo>
                  <a:pt x="28010" y="12495"/>
                </a:lnTo>
                <a:lnTo>
                  <a:pt x="28000" y="12480"/>
                </a:lnTo>
                <a:lnTo>
                  <a:pt x="27991" y="12465"/>
                </a:lnTo>
                <a:lnTo>
                  <a:pt x="27983" y="12450"/>
                </a:lnTo>
                <a:lnTo>
                  <a:pt x="27976" y="12433"/>
                </a:lnTo>
                <a:lnTo>
                  <a:pt x="27970" y="12417"/>
                </a:lnTo>
                <a:lnTo>
                  <a:pt x="27965" y="12399"/>
                </a:lnTo>
                <a:lnTo>
                  <a:pt x="27960" y="12383"/>
                </a:lnTo>
                <a:lnTo>
                  <a:pt x="27957" y="12366"/>
                </a:lnTo>
                <a:lnTo>
                  <a:pt x="27953" y="12349"/>
                </a:lnTo>
                <a:lnTo>
                  <a:pt x="27951" y="12331"/>
                </a:lnTo>
                <a:lnTo>
                  <a:pt x="27950" y="12314"/>
                </a:lnTo>
                <a:lnTo>
                  <a:pt x="27950" y="12297"/>
                </a:lnTo>
                <a:lnTo>
                  <a:pt x="27950" y="12279"/>
                </a:lnTo>
                <a:lnTo>
                  <a:pt x="27951" y="12262"/>
                </a:lnTo>
                <a:lnTo>
                  <a:pt x="27953" y="12244"/>
                </a:lnTo>
                <a:lnTo>
                  <a:pt x="27957" y="12228"/>
                </a:lnTo>
                <a:lnTo>
                  <a:pt x="27960" y="12210"/>
                </a:lnTo>
                <a:lnTo>
                  <a:pt x="27965" y="12194"/>
                </a:lnTo>
                <a:lnTo>
                  <a:pt x="27970" y="12176"/>
                </a:lnTo>
                <a:lnTo>
                  <a:pt x="27976" y="12160"/>
                </a:lnTo>
                <a:lnTo>
                  <a:pt x="27983" y="12144"/>
                </a:lnTo>
                <a:lnTo>
                  <a:pt x="27991" y="12128"/>
                </a:lnTo>
                <a:lnTo>
                  <a:pt x="28000" y="12113"/>
                </a:lnTo>
                <a:lnTo>
                  <a:pt x="28010" y="12098"/>
                </a:lnTo>
                <a:lnTo>
                  <a:pt x="28020" y="12082"/>
                </a:lnTo>
                <a:lnTo>
                  <a:pt x="28031" y="12068"/>
                </a:lnTo>
                <a:lnTo>
                  <a:pt x="28042" y="12054"/>
                </a:lnTo>
                <a:lnTo>
                  <a:pt x="28055" y="12040"/>
                </a:lnTo>
                <a:lnTo>
                  <a:pt x="32003" y="8094"/>
                </a:lnTo>
                <a:lnTo>
                  <a:pt x="32003" y="8094"/>
                </a:lnTo>
                <a:lnTo>
                  <a:pt x="32016" y="8080"/>
                </a:lnTo>
                <a:lnTo>
                  <a:pt x="32028" y="8066"/>
                </a:lnTo>
                <a:lnTo>
                  <a:pt x="32040" y="8052"/>
                </a:lnTo>
                <a:lnTo>
                  <a:pt x="32049" y="8036"/>
                </a:lnTo>
                <a:lnTo>
                  <a:pt x="32060" y="8021"/>
                </a:lnTo>
                <a:lnTo>
                  <a:pt x="32068" y="8006"/>
                </a:lnTo>
                <a:lnTo>
                  <a:pt x="32076" y="7990"/>
                </a:lnTo>
                <a:lnTo>
                  <a:pt x="32083" y="7974"/>
                </a:lnTo>
                <a:lnTo>
                  <a:pt x="32089" y="7958"/>
                </a:lnTo>
                <a:lnTo>
                  <a:pt x="32095" y="7940"/>
                </a:lnTo>
                <a:lnTo>
                  <a:pt x="32098" y="7924"/>
                </a:lnTo>
                <a:lnTo>
                  <a:pt x="32103" y="7906"/>
                </a:lnTo>
                <a:lnTo>
                  <a:pt x="32105" y="7890"/>
                </a:lnTo>
                <a:lnTo>
                  <a:pt x="32108" y="7872"/>
                </a:lnTo>
                <a:lnTo>
                  <a:pt x="32109" y="7855"/>
                </a:lnTo>
                <a:lnTo>
                  <a:pt x="32109" y="7837"/>
                </a:lnTo>
                <a:lnTo>
                  <a:pt x="32109" y="7821"/>
                </a:lnTo>
                <a:lnTo>
                  <a:pt x="32108" y="7803"/>
                </a:lnTo>
                <a:lnTo>
                  <a:pt x="32105" y="7785"/>
                </a:lnTo>
                <a:lnTo>
                  <a:pt x="32103" y="7768"/>
                </a:lnTo>
                <a:lnTo>
                  <a:pt x="32098" y="7751"/>
                </a:lnTo>
                <a:lnTo>
                  <a:pt x="32095" y="7735"/>
                </a:lnTo>
                <a:lnTo>
                  <a:pt x="32089" y="7717"/>
                </a:lnTo>
                <a:lnTo>
                  <a:pt x="32083" y="7701"/>
                </a:lnTo>
                <a:lnTo>
                  <a:pt x="32076" y="7684"/>
                </a:lnTo>
                <a:lnTo>
                  <a:pt x="32068" y="7669"/>
                </a:lnTo>
                <a:lnTo>
                  <a:pt x="32060" y="7654"/>
                </a:lnTo>
                <a:lnTo>
                  <a:pt x="32049" y="7639"/>
                </a:lnTo>
                <a:lnTo>
                  <a:pt x="32040" y="7623"/>
                </a:lnTo>
                <a:lnTo>
                  <a:pt x="32028" y="7609"/>
                </a:lnTo>
                <a:lnTo>
                  <a:pt x="32016" y="7595"/>
                </a:lnTo>
                <a:lnTo>
                  <a:pt x="32003" y="7581"/>
                </a:lnTo>
                <a:lnTo>
                  <a:pt x="32003" y="7581"/>
                </a:lnTo>
                <a:lnTo>
                  <a:pt x="31989" y="7568"/>
                </a:lnTo>
                <a:lnTo>
                  <a:pt x="31975" y="7556"/>
                </a:lnTo>
                <a:lnTo>
                  <a:pt x="31961" y="7545"/>
                </a:lnTo>
                <a:lnTo>
                  <a:pt x="31946" y="7535"/>
                </a:lnTo>
                <a:lnTo>
                  <a:pt x="31930" y="7525"/>
                </a:lnTo>
                <a:lnTo>
                  <a:pt x="31915" y="7517"/>
                </a:lnTo>
                <a:lnTo>
                  <a:pt x="31900" y="7508"/>
                </a:lnTo>
                <a:lnTo>
                  <a:pt x="31884" y="7501"/>
                </a:lnTo>
                <a:lnTo>
                  <a:pt x="31867" y="7495"/>
                </a:lnTo>
                <a:lnTo>
                  <a:pt x="31849" y="7490"/>
                </a:lnTo>
                <a:lnTo>
                  <a:pt x="31833" y="7486"/>
                </a:lnTo>
                <a:lnTo>
                  <a:pt x="31815" y="7481"/>
                </a:lnTo>
                <a:lnTo>
                  <a:pt x="31799" y="7479"/>
                </a:lnTo>
                <a:lnTo>
                  <a:pt x="31781" y="7477"/>
                </a:lnTo>
                <a:lnTo>
                  <a:pt x="31764" y="7475"/>
                </a:lnTo>
                <a:lnTo>
                  <a:pt x="31747" y="7475"/>
                </a:lnTo>
                <a:lnTo>
                  <a:pt x="31730" y="7475"/>
                </a:lnTo>
                <a:lnTo>
                  <a:pt x="31712" y="7477"/>
                </a:lnTo>
                <a:lnTo>
                  <a:pt x="31695" y="7479"/>
                </a:lnTo>
                <a:lnTo>
                  <a:pt x="31678" y="7481"/>
                </a:lnTo>
                <a:lnTo>
                  <a:pt x="31660" y="7486"/>
                </a:lnTo>
                <a:lnTo>
                  <a:pt x="31644" y="7490"/>
                </a:lnTo>
                <a:lnTo>
                  <a:pt x="31626" y="7495"/>
                </a:lnTo>
                <a:lnTo>
                  <a:pt x="31610" y="7501"/>
                </a:lnTo>
                <a:lnTo>
                  <a:pt x="31595" y="7508"/>
                </a:lnTo>
                <a:lnTo>
                  <a:pt x="31578" y="7517"/>
                </a:lnTo>
                <a:lnTo>
                  <a:pt x="31563" y="7525"/>
                </a:lnTo>
                <a:lnTo>
                  <a:pt x="31548" y="7535"/>
                </a:lnTo>
                <a:lnTo>
                  <a:pt x="31533" y="7545"/>
                </a:lnTo>
                <a:lnTo>
                  <a:pt x="31518" y="7556"/>
                </a:lnTo>
                <a:lnTo>
                  <a:pt x="31504" y="7568"/>
                </a:lnTo>
                <a:lnTo>
                  <a:pt x="31490" y="7581"/>
                </a:lnTo>
                <a:lnTo>
                  <a:pt x="29709" y="9363"/>
                </a:lnTo>
                <a:lnTo>
                  <a:pt x="29709" y="9363"/>
                </a:lnTo>
                <a:lnTo>
                  <a:pt x="29695" y="9376"/>
                </a:lnTo>
                <a:lnTo>
                  <a:pt x="29681" y="9387"/>
                </a:lnTo>
                <a:lnTo>
                  <a:pt x="29667" y="9398"/>
                </a:lnTo>
                <a:lnTo>
                  <a:pt x="29652" y="9409"/>
                </a:lnTo>
                <a:lnTo>
                  <a:pt x="29637" y="9418"/>
                </a:lnTo>
                <a:lnTo>
                  <a:pt x="29621" y="9427"/>
                </a:lnTo>
                <a:lnTo>
                  <a:pt x="29605" y="9436"/>
                </a:lnTo>
                <a:lnTo>
                  <a:pt x="29589" y="9443"/>
                </a:lnTo>
                <a:lnTo>
                  <a:pt x="29572" y="9448"/>
                </a:lnTo>
                <a:lnTo>
                  <a:pt x="29556" y="9453"/>
                </a:lnTo>
                <a:lnTo>
                  <a:pt x="29539" y="9458"/>
                </a:lnTo>
                <a:lnTo>
                  <a:pt x="29522" y="9461"/>
                </a:lnTo>
                <a:lnTo>
                  <a:pt x="29505" y="9465"/>
                </a:lnTo>
                <a:lnTo>
                  <a:pt x="29488" y="9467"/>
                </a:lnTo>
                <a:lnTo>
                  <a:pt x="29470" y="9468"/>
                </a:lnTo>
                <a:lnTo>
                  <a:pt x="29452" y="9468"/>
                </a:lnTo>
                <a:lnTo>
                  <a:pt x="29435" y="9468"/>
                </a:lnTo>
                <a:lnTo>
                  <a:pt x="29418" y="9467"/>
                </a:lnTo>
                <a:lnTo>
                  <a:pt x="29401" y="9465"/>
                </a:lnTo>
                <a:lnTo>
                  <a:pt x="29383" y="9463"/>
                </a:lnTo>
                <a:lnTo>
                  <a:pt x="29367" y="9458"/>
                </a:lnTo>
                <a:lnTo>
                  <a:pt x="29349" y="9453"/>
                </a:lnTo>
                <a:lnTo>
                  <a:pt x="29333" y="9448"/>
                </a:lnTo>
                <a:lnTo>
                  <a:pt x="29316" y="9443"/>
                </a:lnTo>
                <a:lnTo>
                  <a:pt x="29300" y="9436"/>
                </a:lnTo>
                <a:lnTo>
                  <a:pt x="29284" y="9427"/>
                </a:lnTo>
                <a:lnTo>
                  <a:pt x="29268" y="9418"/>
                </a:lnTo>
                <a:lnTo>
                  <a:pt x="29253" y="9409"/>
                </a:lnTo>
                <a:lnTo>
                  <a:pt x="29239" y="9398"/>
                </a:lnTo>
                <a:lnTo>
                  <a:pt x="29223" y="9387"/>
                </a:lnTo>
                <a:lnTo>
                  <a:pt x="29211" y="9376"/>
                </a:lnTo>
                <a:lnTo>
                  <a:pt x="29196" y="9363"/>
                </a:lnTo>
                <a:lnTo>
                  <a:pt x="29196" y="9363"/>
                </a:lnTo>
                <a:lnTo>
                  <a:pt x="29184" y="9349"/>
                </a:lnTo>
                <a:lnTo>
                  <a:pt x="29172" y="9335"/>
                </a:lnTo>
                <a:lnTo>
                  <a:pt x="29160" y="9321"/>
                </a:lnTo>
                <a:lnTo>
                  <a:pt x="29149" y="9305"/>
                </a:lnTo>
                <a:lnTo>
                  <a:pt x="29140" y="9290"/>
                </a:lnTo>
                <a:lnTo>
                  <a:pt x="29132" y="9275"/>
                </a:lnTo>
                <a:lnTo>
                  <a:pt x="29124" y="9258"/>
                </a:lnTo>
                <a:lnTo>
                  <a:pt x="29117" y="9243"/>
                </a:lnTo>
                <a:lnTo>
                  <a:pt x="29111" y="9227"/>
                </a:lnTo>
                <a:lnTo>
                  <a:pt x="29105" y="9209"/>
                </a:lnTo>
                <a:lnTo>
                  <a:pt x="29100" y="9193"/>
                </a:lnTo>
                <a:lnTo>
                  <a:pt x="29097" y="9175"/>
                </a:lnTo>
                <a:lnTo>
                  <a:pt x="29094" y="9159"/>
                </a:lnTo>
                <a:lnTo>
                  <a:pt x="29092" y="9141"/>
                </a:lnTo>
                <a:lnTo>
                  <a:pt x="29091" y="9123"/>
                </a:lnTo>
                <a:lnTo>
                  <a:pt x="29091" y="9106"/>
                </a:lnTo>
                <a:lnTo>
                  <a:pt x="29091" y="9089"/>
                </a:lnTo>
                <a:lnTo>
                  <a:pt x="29092" y="9072"/>
                </a:lnTo>
                <a:lnTo>
                  <a:pt x="29094" y="9054"/>
                </a:lnTo>
                <a:lnTo>
                  <a:pt x="29097" y="9036"/>
                </a:lnTo>
                <a:lnTo>
                  <a:pt x="29100" y="9020"/>
                </a:lnTo>
                <a:lnTo>
                  <a:pt x="29105" y="9004"/>
                </a:lnTo>
                <a:lnTo>
                  <a:pt x="29111" y="8986"/>
                </a:lnTo>
                <a:lnTo>
                  <a:pt x="29117" y="8970"/>
                </a:lnTo>
                <a:lnTo>
                  <a:pt x="29124" y="8953"/>
                </a:lnTo>
                <a:lnTo>
                  <a:pt x="29132" y="8938"/>
                </a:lnTo>
                <a:lnTo>
                  <a:pt x="29140" y="8923"/>
                </a:lnTo>
                <a:lnTo>
                  <a:pt x="29149" y="8907"/>
                </a:lnTo>
                <a:lnTo>
                  <a:pt x="29160" y="8892"/>
                </a:lnTo>
                <a:lnTo>
                  <a:pt x="29172" y="8878"/>
                </a:lnTo>
                <a:lnTo>
                  <a:pt x="29184" y="8864"/>
                </a:lnTo>
                <a:lnTo>
                  <a:pt x="29196" y="8850"/>
                </a:lnTo>
                <a:lnTo>
                  <a:pt x="30044" y="8002"/>
                </a:lnTo>
                <a:lnTo>
                  <a:pt x="30044" y="8002"/>
                </a:lnTo>
                <a:lnTo>
                  <a:pt x="30056" y="7977"/>
                </a:lnTo>
                <a:lnTo>
                  <a:pt x="30066" y="7951"/>
                </a:lnTo>
                <a:lnTo>
                  <a:pt x="30073" y="7923"/>
                </a:lnTo>
                <a:lnTo>
                  <a:pt x="30079" y="7896"/>
                </a:lnTo>
                <a:lnTo>
                  <a:pt x="30083" y="7867"/>
                </a:lnTo>
                <a:lnTo>
                  <a:pt x="30084" y="7839"/>
                </a:lnTo>
                <a:lnTo>
                  <a:pt x="30083" y="7812"/>
                </a:lnTo>
                <a:lnTo>
                  <a:pt x="30080" y="7784"/>
                </a:lnTo>
                <a:lnTo>
                  <a:pt x="30076" y="7756"/>
                </a:lnTo>
                <a:lnTo>
                  <a:pt x="30067" y="7729"/>
                </a:lnTo>
                <a:lnTo>
                  <a:pt x="30058" y="7703"/>
                </a:lnTo>
                <a:lnTo>
                  <a:pt x="30048" y="7676"/>
                </a:lnTo>
                <a:lnTo>
                  <a:pt x="30033" y="7651"/>
                </a:lnTo>
                <a:lnTo>
                  <a:pt x="30017" y="7627"/>
                </a:lnTo>
                <a:lnTo>
                  <a:pt x="29999" y="7605"/>
                </a:lnTo>
                <a:lnTo>
                  <a:pt x="29979" y="7582"/>
                </a:lnTo>
                <a:lnTo>
                  <a:pt x="29979" y="7582"/>
                </a:lnTo>
                <a:lnTo>
                  <a:pt x="29965" y="7569"/>
                </a:lnTo>
                <a:lnTo>
                  <a:pt x="29951" y="7558"/>
                </a:lnTo>
                <a:lnTo>
                  <a:pt x="29937" y="7546"/>
                </a:lnTo>
                <a:lnTo>
                  <a:pt x="29922" y="7535"/>
                </a:lnTo>
                <a:lnTo>
                  <a:pt x="29907" y="7526"/>
                </a:lnTo>
                <a:lnTo>
                  <a:pt x="29891" y="7518"/>
                </a:lnTo>
                <a:lnTo>
                  <a:pt x="29875" y="7509"/>
                </a:lnTo>
                <a:lnTo>
                  <a:pt x="29860" y="7502"/>
                </a:lnTo>
                <a:lnTo>
                  <a:pt x="29842" y="7497"/>
                </a:lnTo>
                <a:lnTo>
                  <a:pt x="29826" y="7491"/>
                </a:lnTo>
                <a:lnTo>
                  <a:pt x="29809" y="7486"/>
                </a:lnTo>
                <a:lnTo>
                  <a:pt x="29792" y="7482"/>
                </a:lnTo>
                <a:lnTo>
                  <a:pt x="29775" y="7480"/>
                </a:lnTo>
                <a:lnTo>
                  <a:pt x="29758" y="7478"/>
                </a:lnTo>
                <a:lnTo>
                  <a:pt x="29740" y="7477"/>
                </a:lnTo>
                <a:lnTo>
                  <a:pt x="29722" y="7475"/>
                </a:lnTo>
                <a:lnTo>
                  <a:pt x="29706" y="7477"/>
                </a:lnTo>
                <a:lnTo>
                  <a:pt x="29688" y="7478"/>
                </a:lnTo>
                <a:lnTo>
                  <a:pt x="29671" y="7480"/>
                </a:lnTo>
                <a:lnTo>
                  <a:pt x="29653" y="7482"/>
                </a:lnTo>
                <a:lnTo>
                  <a:pt x="29637" y="7486"/>
                </a:lnTo>
                <a:lnTo>
                  <a:pt x="29619" y="7491"/>
                </a:lnTo>
                <a:lnTo>
                  <a:pt x="29603" y="7497"/>
                </a:lnTo>
                <a:lnTo>
                  <a:pt x="29586" y="7502"/>
                </a:lnTo>
                <a:lnTo>
                  <a:pt x="29570" y="7509"/>
                </a:lnTo>
                <a:lnTo>
                  <a:pt x="29554" y="7518"/>
                </a:lnTo>
                <a:lnTo>
                  <a:pt x="29538" y="7526"/>
                </a:lnTo>
                <a:lnTo>
                  <a:pt x="29523" y="7535"/>
                </a:lnTo>
                <a:lnTo>
                  <a:pt x="29509" y="7546"/>
                </a:lnTo>
                <a:lnTo>
                  <a:pt x="29495" y="7558"/>
                </a:lnTo>
                <a:lnTo>
                  <a:pt x="29481" y="7569"/>
                </a:lnTo>
                <a:lnTo>
                  <a:pt x="29466" y="7582"/>
                </a:lnTo>
                <a:lnTo>
                  <a:pt x="29154" y="7894"/>
                </a:lnTo>
                <a:lnTo>
                  <a:pt x="28876" y="8173"/>
                </a:lnTo>
                <a:lnTo>
                  <a:pt x="28876" y="8173"/>
                </a:lnTo>
                <a:lnTo>
                  <a:pt x="28863" y="8186"/>
                </a:lnTo>
                <a:lnTo>
                  <a:pt x="28849" y="8197"/>
                </a:lnTo>
                <a:lnTo>
                  <a:pt x="28834" y="8208"/>
                </a:lnTo>
                <a:lnTo>
                  <a:pt x="28820" y="8218"/>
                </a:lnTo>
                <a:lnTo>
                  <a:pt x="28804" y="8228"/>
                </a:lnTo>
                <a:lnTo>
                  <a:pt x="28788" y="8237"/>
                </a:lnTo>
                <a:lnTo>
                  <a:pt x="28773" y="8245"/>
                </a:lnTo>
                <a:lnTo>
                  <a:pt x="28756" y="8252"/>
                </a:lnTo>
                <a:lnTo>
                  <a:pt x="28740" y="8258"/>
                </a:lnTo>
                <a:lnTo>
                  <a:pt x="28723" y="8263"/>
                </a:lnTo>
                <a:lnTo>
                  <a:pt x="28706" y="8268"/>
                </a:lnTo>
                <a:lnTo>
                  <a:pt x="28689" y="8272"/>
                </a:lnTo>
                <a:lnTo>
                  <a:pt x="28672" y="8275"/>
                </a:lnTo>
                <a:lnTo>
                  <a:pt x="28654" y="8277"/>
                </a:lnTo>
                <a:lnTo>
                  <a:pt x="28638" y="8278"/>
                </a:lnTo>
                <a:lnTo>
                  <a:pt x="28620" y="8278"/>
                </a:lnTo>
                <a:lnTo>
                  <a:pt x="28602" y="8278"/>
                </a:lnTo>
                <a:lnTo>
                  <a:pt x="28585" y="8277"/>
                </a:lnTo>
                <a:lnTo>
                  <a:pt x="28568" y="8275"/>
                </a:lnTo>
                <a:lnTo>
                  <a:pt x="28551" y="8272"/>
                </a:lnTo>
                <a:lnTo>
                  <a:pt x="28533" y="8268"/>
                </a:lnTo>
                <a:lnTo>
                  <a:pt x="28517" y="8263"/>
                </a:lnTo>
                <a:lnTo>
                  <a:pt x="28500" y="8258"/>
                </a:lnTo>
                <a:lnTo>
                  <a:pt x="28484" y="8252"/>
                </a:lnTo>
                <a:lnTo>
                  <a:pt x="28467" y="8245"/>
                </a:lnTo>
                <a:lnTo>
                  <a:pt x="28451" y="8237"/>
                </a:lnTo>
                <a:lnTo>
                  <a:pt x="28436" y="8228"/>
                </a:lnTo>
                <a:lnTo>
                  <a:pt x="28420" y="8218"/>
                </a:lnTo>
                <a:lnTo>
                  <a:pt x="28405" y="8208"/>
                </a:lnTo>
                <a:lnTo>
                  <a:pt x="28391" y="8197"/>
                </a:lnTo>
                <a:lnTo>
                  <a:pt x="28377" y="8186"/>
                </a:lnTo>
                <a:lnTo>
                  <a:pt x="28364" y="8173"/>
                </a:lnTo>
                <a:lnTo>
                  <a:pt x="28364" y="8173"/>
                </a:lnTo>
                <a:lnTo>
                  <a:pt x="28351" y="8159"/>
                </a:lnTo>
                <a:lnTo>
                  <a:pt x="28338" y="8144"/>
                </a:lnTo>
                <a:lnTo>
                  <a:pt x="28328" y="8130"/>
                </a:lnTo>
                <a:lnTo>
                  <a:pt x="28317" y="8115"/>
                </a:lnTo>
                <a:lnTo>
                  <a:pt x="28308" y="8100"/>
                </a:lnTo>
                <a:lnTo>
                  <a:pt x="28298" y="8085"/>
                </a:lnTo>
                <a:lnTo>
                  <a:pt x="28291" y="8068"/>
                </a:lnTo>
                <a:lnTo>
                  <a:pt x="28284" y="8053"/>
                </a:lnTo>
                <a:lnTo>
                  <a:pt x="28277" y="8036"/>
                </a:lnTo>
                <a:lnTo>
                  <a:pt x="28273" y="8019"/>
                </a:lnTo>
                <a:lnTo>
                  <a:pt x="28268" y="8002"/>
                </a:lnTo>
                <a:lnTo>
                  <a:pt x="28264" y="7985"/>
                </a:lnTo>
                <a:lnTo>
                  <a:pt x="28261" y="7968"/>
                </a:lnTo>
                <a:lnTo>
                  <a:pt x="28258" y="7951"/>
                </a:lnTo>
                <a:lnTo>
                  <a:pt x="28257" y="7933"/>
                </a:lnTo>
                <a:lnTo>
                  <a:pt x="28257" y="7916"/>
                </a:lnTo>
                <a:lnTo>
                  <a:pt x="28257" y="7899"/>
                </a:lnTo>
                <a:lnTo>
                  <a:pt x="28258" y="7882"/>
                </a:lnTo>
                <a:lnTo>
                  <a:pt x="28261" y="7864"/>
                </a:lnTo>
                <a:lnTo>
                  <a:pt x="28264" y="7846"/>
                </a:lnTo>
                <a:lnTo>
                  <a:pt x="28268" y="7830"/>
                </a:lnTo>
                <a:lnTo>
                  <a:pt x="28273" y="7813"/>
                </a:lnTo>
                <a:lnTo>
                  <a:pt x="28277" y="7796"/>
                </a:lnTo>
                <a:lnTo>
                  <a:pt x="28284" y="7779"/>
                </a:lnTo>
                <a:lnTo>
                  <a:pt x="28291" y="7763"/>
                </a:lnTo>
                <a:lnTo>
                  <a:pt x="28298" y="7748"/>
                </a:lnTo>
                <a:lnTo>
                  <a:pt x="28308" y="7732"/>
                </a:lnTo>
                <a:lnTo>
                  <a:pt x="28317" y="7717"/>
                </a:lnTo>
                <a:lnTo>
                  <a:pt x="28328" y="7702"/>
                </a:lnTo>
                <a:lnTo>
                  <a:pt x="28338" y="7688"/>
                </a:lnTo>
                <a:lnTo>
                  <a:pt x="28351" y="7674"/>
                </a:lnTo>
                <a:lnTo>
                  <a:pt x="28364" y="7660"/>
                </a:lnTo>
                <a:lnTo>
                  <a:pt x="30468" y="5555"/>
                </a:lnTo>
                <a:lnTo>
                  <a:pt x="30468" y="5555"/>
                </a:lnTo>
                <a:lnTo>
                  <a:pt x="30481" y="5542"/>
                </a:lnTo>
                <a:lnTo>
                  <a:pt x="30494" y="5528"/>
                </a:lnTo>
                <a:lnTo>
                  <a:pt x="30504" y="5513"/>
                </a:lnTo>
                <a:lnTo>
                  <a:pt x="30515" y="5499"/>
                </a:lnTo>
                <a:lnTo>
                  <a:pt x="30524" y="5484"/>
                </a:lnTo>
                <a:lnTo>
                  <a:pt x="30534" y="5467"/>
                </a:lnTo>
                <a:lnTo>
                  <a:pt x="30541" y="5452"/>
                </a:lnTo>
                <a:lnTo>
                  <a:pt x="30548" y="5436"/>
                </a:lnTo>
                <a:lnTo>
                  <a:pt x="30555" y="5419"/>
                </a:lnTo>
                <a:lnTo>
                  <a:pt x="30559" y="5403"/>
                </a:lnTo>
                <a:lnTo>
                  <a:pt x="30564" y="5385"/>
                </a:lnTo>
                <a:lnTo>
                  <a:pt x="30568" y="5369"/>
                </a:lnTo>
                <a:lnTo>
                  <a:pt x="30571" y="5351"/>
                </a:lnTo>
                <a:lnTo>
                  <a:pt x="30572" y="5333"/>
                </a:lnTo>
                <a:lnTo>
                  <a:pt x="30575" y="5317"/>
                </a:lnTo>
                <a:lnTo>
                  <a:pt x="30575" y="5299"/>
                </a:lnTo>
                <a:lnTo>
                  <a:pt x="30575" y="5282"/>
                </a:lnTo>
                <a:lnTo>
                  <a:pt x="30572" y="5264"/>
                </a:lnTo>
                <a:lnTo>
                  <a:pt x="30571" y="5248"/>
                </a:lnTo>
                <a:lnTo>
                  <a:pt x="30568" y="5230"/>
                </a:lnTo>
                <a:lnTo>
                  <a:pt x="30564" y="5212"/>
                </a:lnTo>
                <a:lnTo>
                  <a:pt x="30559" y="5196"/>
                </a:lnTo>
                <a:lnTo>
                  <a:pt x="30555" y="5180"/>
                </a:lnTo>
                <a:lnTo>
                  <a:pt x="30548" y="5163"/>
                </a:lnTo>
                <a:lnTo>
                  <a:pt x="30541" y="5147"/>
                </a:lnTo>
                <a:lnTo>
                  <a:pt x="30534" y="5130"/>
                </a:lnTo>
                <a:lnTo>
                  <a:pt x="30524" y="5115"/>
                </a:lnTo>
                <a:lnTo>
                  <a:pt x="30515" y="5100"/>
                </a:lnTo>
                <a:lnTo>
                  <a:pt x="30504" y="5085"/>
                </a:lnTo>
                <a:lnTo>
                  <a:pt x="30494" y="5070"/>
                </a:lnTo>
                <a:lnTo>
                  <a:pt x="30481" y="5056"/>
                </a:lnTo>
                <a:lnTo>
                  <a:pt x="30468" y="5043"/>
                </a:lnTo>
                <a:lnTo>
                  <a:pt x="30468" y="5043"/>
                </a:lnTo>
                <a:lnTo>
                  <a:pt x="30468" y="5043"/>
                </a:lnTo>
                <a:lnTo>
                  <a:pt x="30455" y="5031"/>
                </a:lnTo>
                <a:lnTo>
                  <a:pt x="30441" y="5018"/>
                </a:lnTo>
                <a:lnTo>
                  <a:pt x="30427" y="5007"/>
                </a:lnTo>
                <a:lnTo>
                  <a:pt x="30411" y="4997"/>
                </a:lnTo>
                <a:lnTo>
                  <a:pt x="30396" y="4987"/>
                </a:lnTo>
                <a:lnTo>
                  <a:pt x="30381" y="4978"/>
                </a:lnTo>
                <a:lnTo>
                  <a:pt x="30364" y="4971"/>
                </a:lnTo>
                <a:lnTo>
                  <a:pt x="30348" y="4964"/>
                </a:lnTo>
                <a:lnTo>
                  <a:pt x="30332" y="4957"/>
                </a:lnTo>
                <a:lnTo>
                  <a:pt x="30315" y="4952"/>
                </a:lnTo>
                <a:lnTo>
                  <a:pt x="30299" y="4947"/>
                </a:lnTo>
                <a:lnTo>
                  <a:pt x="30281" y="4944"/>
                </a:lnTo>
                <a:lnTo>
                  <a:pt x="30265" y="4940"/>
                </a:lnTo>
                <a:lnTo>
                  <a:pt x="30247" y="4939"/>
                </a:lnTo>
                <a:lnTo>
                  <a:pt x="30229" y="4937"/>
                </a:lnTo>
                <a:lnTo>
                  <a:pt x="30212" y="4937"/>
                </a:lnTo>
                <a:lnTo>
                  <a:pt x="30194" y="4937"/>
                </a:lnTo>
                <a:lnTo>
                  <a:pt x="30178" y="4939"/>
                </a:lnTo>
                <a:lnTo>
                  <a:pt x="30160" y="4940"/>
                </a:lnTo>
                <a:lnTo>
                  <a:pt x="30143" y="4944"/>
                </a:lnTo>
                <a:lnTo>
                  <a:pt x="30126" y="4947"/>
                </a:lnTo>
                <a:lnTo>
                  <a:pt x="30109" y="4952"/>
                </a:lnTo>
                <a:lnTo>
                  <a:pt x="30092" y="4957"/>
                </a:lnTo>
                <a:lnTo>
                  <a:pt x="30076" y="4964"/>
                </a:lnTo>
                <a:lnTo>
                  <a:pt x="30059" y="4971"/>
                </a:lnTo>
                <a:lnTo>
                  <a:pt x="30044" y="4978"/>
                </a:lnTo>
                <a:lnTo>
                  <a:pt x="30028" y="4987"/>
                </a:lnTo>
                <a:lnTo>
                  <a:pt x="30012" y="4997"/>
                </a:lnTo>
                <a:lnTo>
                  <a:pt x="29998" y="5007"/>
                </a:lnTo>
                <a:lnTo>
                  <a:pt x="29983" y="5018"/>
                </a:lnTo>
                <a:lnTo>
                  <a:pt x="29969" y="5031"/>
                </a:lnTo>
                <a:lnTo>
                  <a:pt x="29956" y="5043"/>
                </a:lnTo>
                <a:lnTo>
                  <a:pt x="29624" y="5374"/>
                </a:lnTo>
                <a:lnTo>
                  <a:pt x="29624" y="5374"/>
                </a:lnTo>
                <a:lnTo>
                  <a:pt x="29610" y="5387"/>
                </a:lnTo>
                <a:lnTo>
                  <a:pt x="29596" y="5400"/>
                </a:lnTo>
                <a:lnTo>
                  <a:pt x="29581" y="5411"/>
                </a:lnTo>
                <a:lnTo>
                  <a:pt x="29566" y="5421"/>
                </a:lnTo>
                <a:lnTo>
                  <a:pt x="29551" y="5431"/>
                </a:lnTo>
                <a:lnTo>
                  <a:pt x="29536" y="5440"/>
                </a:lnTo>
                <a:lnTo>
                  <a:pt x="29520" y="5447"/>
                </a:lnTo>
                <a:lnTo>
                  <a:pt x="29504" y="5454"/>
                </a:lnTo>
                <a:lnTo>
                  <a:pt x="29488" y="5461"/>
                </a:lnTo>
                <a:lnTo>
                  <a:pt x="29471" y="5466"/>
                </a:lnTo>
                <a:lnTo>
                  <a:pt x="29454" y="5471"/>
                </a:lnTo>
                <a:lnTo>
                  <a:pt x="29437" y="5474"/>
                </a:lnTo>
                <a:lnTo>
                  <a:pt x="29419" y="5478"/>
                </a:lnTo>
                <a:lnTo>
                  <a:pt x="29402" y="5480"/>
                </a:lnTo>
                <a:lnTo>
                  <a:pt x="29384" y="5481"/>
                </a:lnTo>
                <a:lnTo>
                  <a:pt x="29368" y="5481"/>
                </a:lnTo>
                <a:lnTo>
                  <a:pt x="29350" y="5481"/>
                </a:lnTo>
                <a:lnTo>
                  <a:pt x="29333" y="5480"/>
                </a:lnTo>
                <a:lnTo>
                  <a:pt x="29315" y="5478"/>
                </a:lnTo>
                <a:lnTo>
                  <a:pt x="29299" y="5474"/>
                </a:lnTo>
                <a:lnTo>
                  <a:pt x="29281" y="5471"/>
                </a:lnTo>
                <a:lnTo>
                  <a:pt x="29265" y="5466"/>
                </a:lnTo>
                <a:lnTo>
                  <a:pt x="29247" y="5461"/>
                </a:lnTo>
                <a:lnTo>
                  <a:pt x="29230" y="5454"/>
                </a:lnTo>
                <a:lnTo>
                  <a:pt x="29215" y="5447"/>
                </a:lnTo>
                <a:lnTo>
                  <a:pt x="29199" y="5440"/>
                </a:lnTo>
                <a:lnTo>
                  <a:pt x="29184" y="5431"/>
                </a:lnTo>
                <a:lnTo>
                  <a:pt x="29168" y="5421"/>
                </a:lnTo>
                <a:lnTo>
                  <a:pt x="29153" y="5411"/>
                </a:lnTo>
                <a:lnTo>
                  <a:pt x="29139" y="5400"/>
                </a:lnTo>
                <a:lnTo>
                  <a:pt x="29125" y="5387"/>
                </a:lnTo>
                <a:lnTo>
                  <a:pt x="29111" y="5374"/>
                </a:lnTo>
                <a:lnTo>
                  <a:pt x="29111" y="5374"/>
                </a:lnTo>
                <a:lnTo>
                  <a:pt x="29098" y="5362"/>
                </a:lnTo>
                <a:lnTo>
                  <a:pt x="29086" y="5347"/>
                </a:lnTo>
                <a:lnTo>
                  <a:pt x="29076" y="5333"/>
                </a:lnTo>
                <a:lnTo>
                  <a:pt x="29065" y="5318"/>
                </a:lnTo>
                <a:lnTo>
                  <a:pt x="29056" y="5303"/>
                </a:lnTo>
                <a:lnTo>
                  <a:pt x="29046" y="5288"/>
                </a:lnTo>
                <a:lnTo>
                  <a:pt x="29038" y="5271"/>
                </a:lnTo>
                <a:lnTo>
                  <a:pt x="29031" y="5255"/>
                </a:lnTo>
                <a:lnTo>
                  <a:pt x="29025" y="5238"/>
                </a:lnTo>
                <a:lnTo>
                  <a:pt x="29020" y="5222"/>
                </a:lnTo>
                <a:lnTo>
                  <a:pt x="29016" y="5205"/>
                </a:lnTo>
                <a:lnTo>
                  <a:pt x="29012" y="5188"/>
                </a:lnTo>
                <a:lnTo>
                  <a:pt x="29009" y="5171"/>
                </a:lnTo>
                <a:lnTo>
                  <a:pt x="29006" y="5154"/>
                </a:lnTo>
                <a:lnTo>
                  <a:pt x="29005" y="5136"/>
                </a:lnTo>
                <a:lnTo>
                  <a:pt x="29005" y="5119"/>
                </a:lnTo>
                <a:lnTo>
                  <a:pt x="29005" y="5101"/>
                </a:lnTo>
                <a:lnTo>
                  <a:pt x="29006" y="5085"/>
                </a:lnTo>
                <a:lnTo>
                  <a:pt x="29009" y="5067"/>
                </a:lnTo>
                <a:lnTo>
                  <a:pt x="29012" y="5049"/>
                </a:lnTo>
                <a:lnTo>
                  <a:pt x="29016" y="5033"/>
                </a:lnTo>
                <a:lnTo>
                  <a:pt x="29020" y="5015"/>
                </a:lnTo>
                <a:lnTo>
                  <a:pt x="29025" y="4999"/>
                </a:lnTo>
                <a:lnTo>
                  <a:pt x="29031" y="4982"/>
                </a:lnTo>
                <a:lnTo>
                  <a:pt x="29039" y="4966"/>
                </a:lnTo>
                <a:lnTo>
                  <a:pt x="29046" y="4951"/>
                </a:lnTo>
                <a:lnTo>
                  <a:pt x="29056" y="4934"/>
                </a:lnTo>
                <a:lnTo>
                  <a:pt x="29065" y="4919"/>
                </a:lnTo>
                <a:lnTo>
                  <a:pt x="29076" y="4905"/>
                </a:lnTo>
                <a:lnTo>
                  <a:pt x="29086" y="4890"/>
                </a:lnTo>
                <a:lnTo>
                  <a:pt x="29098" y="4876"/>
                </a:lnTo>
                <a:lnTo>
                  <a:pt x="29111" y="4863"/>
                </a:lnTo>
                <a:lnTo>
                  <a:pt x="33974" y="0"/>
                </a:lnTo>
                <a:lnTo>
                  <a:pt x="0" y="0"/>
                </a:lnTo>
                <a:lnTo>
                  <a:pt x="0" y="18728"/>
                </a:lnTo>
                <a:lnTo>
                  <a:pt x="8964" y="9694"/>
                </a:lnTo>
                <a:lnTo>
                  <a:pt x="8964" y="9694"/>
                </a:lnTo>
                <a:lnTo>
                  <a:pt x="8991" y="9679"/>
                </a:lnTo>
                <a:lnTo>
                  <a:pt x="9019" y="9666"/>
                </a:lnTo>
                <a:lnTo>
                  <a:pt x="9047" y="9654"/>
                </a:lnTo>
                <a:lnTo>
                  <a:pt x="9077" y="9646"/>
                </a:lnTo>
                <a:lnTo>
                  <a:pt x="9106" y="9640"/>
                </a:lnTo>
                <a:lnTo>
                  <a:pt x="9137" y="9637"/>
                </a:lnTo>
                <a:lnTo>
                  <a:pt x="9167" y="9636"/>
                </a:lnTo>
                <a:lnTo>
                  <a:pt x="9196" y="9639"/>
                </a:lnTo>
                <a:lnTo>
                  <a:pt x="9227" y="9642"/>
                </a:lnTo>
                <a:lnTo>
                  <a:pt x="9256" y="9649"/>
                </a:lnTo>
                <a:lnTo>
                  <a:pt x="9286" y="9659"/>
                </a:lnTo>
                <a:lnTo>
                  <a:pt x="9314" y="9670"/>
                </a:lnTo>
                <a:lnTo>
                  <a:pt x="9341" y="9684"/>
                </a:lnTo>
                <a:lnTo>
                  <a:pt x="9368" y="9701"/>
                </a:lnTo>
                <a:lnTo>
                  <a:pt x="9392" y="9721"/>
                </a:lnTo>
                <a:lnTo>
                  <a:pt x="9405" y="9731"/>
                </a:lnTo>
                <a:lnTo>
                  <a:pt x="9417" y="9742"/>
                </a:lnTo>
                <a:lnTo>
                  <a:pt x="9417" y="9742"/>
                </a:lnTo>
                <a:lnTo>
                  <a:pt x="9430" y="9756"/>
                </a:lnTo>
                <a:lnTo>
                  <a:pt x="9442" y="9770"/>
                </a:lnTo>
                <a:lnTo>
                  <a:pt x="9452" y="9784"/>
                </a:lnTo>
                <a:lnTo>
                  <a:pt x="9463" y="9799"/>
                </a:lnTo>
                <a:lnTo>
                  <a:pt x="9472" y="9815"/>
                </a:lnTo>
                <a:lnTo>
                  <a:pt x="9482" y="9830"/>
                </a:lnTo>
                <a:lnTo>
                  <a:pt x="9489" y="9846"/>
                </a:lnTo>
                <a:lnTo>
                  <a:pt x="9496" y="9862"/>
                </a:lnTo>
                <a:lnTo>
                  <a:pt x="9503" y="9878"/>
                </a:lnTo>
                <a:lnTo>
                  <a:pt x="9508" y="9896"/>
                </a:lnTo>
                <a:lnTo>
                  <a:pt x="9512" y="9912"/>
                </a:lnTo>
                <a:lnTo>
                  <a:pt x="9516" y="9930"/>
                </a:lnTo>
                <a:lnTo>
                  <a:pt x="9519" y="9946"/>
                </a:lnTo>
                <a:lnTo>
                  <a:pt x="9522" y="9964"/>
                </a:lnTo>
                <a:lnTo>
                  <a:pt x="9523" y="9981"/>
                </a:lnTo>
                <a:lnTo>
                  <a:pt x="9523" y="9999"/>
                </a:lnTo>
                <a:lnTo>
                  <a:pt x="9523" y="10015"/>
                </a:lnTo>
                <a:lnTo>
                  <a:pt x="9522" y="10033"/>
                </a:lnTo>
                <a:lnTo>
                  <a:pt x="9519" y="10051"/>
                </a:lnTo>
                <a:lnTo>
                  <a:pt x="9516" y="10068"/>
                </a:lnTo>
                <a:lnTo>
                  <a:pt x="9512" y="10085"/>
                </a:lnTo>
                <a:lnTo>
                  <a:pt x="9508" y="10101"/>
                </a:lnTo>
                <a:lnTo>
                  <a:pt x="9503" y="10119"/>
                </a:lnTo>
                <a:lnTo>
                  <a:pt x="9496" y="10135"/>
                </a:lnTo>
                <a:lnTo>
                  <a:pt x="9489" y="10152"/>
                </a:lnTo>
                <a:lnTo>
                  <a:pt x="9482" y="10167"/>
                </a:lnTo>
                <a:lnTo>
                  <a:pt x="9472" y="10182"/>
                </a:lnTo>
                <a:lnTo>
                  <a:pt x="9463" y="10197"/>
                </a:lnTo>
                <a:lnTo>
                  <a:pt x="9452" y="10213"/>
                </a:lnTo>
                <a:lnTo>
                  <a:pt x="9442" y="10227"/>
                </a:lnTo>
                <a:lnTo>
                  <a:pt x="9430" y="10241"/>
                </a:lnTo>
                <a:lnTo>
                  <a:pt x="9417" y="10255"/>
                </a:lnTo>
                <a:lnTo>
                  <a:pt x="7552" y="12119"/>
                </a:lnTo>
                <a:lnTo>
                  <a:pt x="7552" y="12119"/>
                </a:lnTo>
                <a:lnTo>
                  <a:pt x="7539" y="12133"/>
                </a:lnTo>
                <a:lnTo>
                  <a:pt x="7527" y="12147"/>
                </a:lnTo>
                <a:lnTo>
                  <a:pt x="7515" y="12161"/>
                </a:lnTo>
                <a:lnTo>
                  <a:pt x="7506" y="12176"/>
                </a:lnTo>
                <a:lnTo>
                  <a:pt x="7495" y="12191"/>
                </a:lnTo>
                <a:lnTo>
                  <a:pt x="7487" y="12207"/>
                </a:lnTo>
                <a:lnTo>
                  <a:pt x="7479" y="12223"/>
                </a:lnTo>
                <a:lnTo>
                  <a:pt x="7472" y="12240"/>
                </a:lnTo>
                <a:lnTo>
                  <a:pt x="7466" y="12256"/>
                </a:lnTo>
                <a:lnTo>
                  <a:pt x="7460" y="12272"/>
                </a:lnTo>
                <a:lnTo>
                  <a:pt x="7457" y="12289"/>
                </a:lnTo>
                <a:lnTo>
                  <a:pt x="7452" y="12306"/>
                </a:lnTo>
                <a:lnTo>
                  <a:pt x="7450" y="12323"/>
                </a:lnTo>
                <a:lnTo>
                  <a:pt x="7447" y="12341"/>
                </a:lnTo>
                <a:lnTo>
                  <a:pt x="7446" y="12358"/>
                </a:lnTo>
                <a:lnTo>
                  <a:pt x="7446" y="12376"/>
                </a:lnTo>
                <a:lnTo>
                  <a:pt x="7446" y="12393"/>
                </a:lnTo>
                <a:lnTo>
                  <a:pt x="7447" y="12410"/>
                </a:lnTo>
                <a:lnTo>
                  <a:pt x="7450" y="12427"/>
                </a:lnTo>
                <a:lnTo>
                  <a:pt x="7452" y="12445"/>
                </a:lnTo>
                <a:lnTo>
                  <a:pt x="7457" y="12461"/>
                </a:lnTo>
                <a:lnTo>
                  <a:pt x="7460" y="12479"/>
                </a:lnTo>
                <a:lnTo>
                  <a:pt x="7466" y="12495"/>
                </a:lnTo>
                <a:lnTo>
                  <a:pt x="7472" y="12512"/>
                </a:lnTo>
                <a:lnTo>
                  <a:pt x="7479" y="12528"/>
                </a:lnTo>
                <a:lnTo>
                  <a:pt x="7487" y="12544"/>
                </a:lnTo>
                <a:lnTo>
                  <a:pt x="7495" y="12560"/>
                </a:lnTo>
                <a:lnTo>
                  <a:pt x="7506" y="12575"/>
                </a:lnTo>
                <a:lnTo>
                  <a:pt x="7515" y="12589"/>
                </a:lnTo>
                <a:lnTo>
                  <a:pt x="7527" y="12605"/>
                </a:lnTo>
                <a:lnTo>
                  <a:pt x="7539" y="12618"/>
                </a:lnTo>
                <a:lnTo>
                  <a:pt x="7552" y="12632"/>
                </a:lnTo>
                <a:lnTo>
                  <a:pt x="7552" y="12632"/>
                </a:lnTo>
                <a:lnTo>
                  <a:pt x="7566" y="12645"/>
                </a:lnTo>
                <a:lnTo>
                  <a:pt x="7580" y="12656"/>
                </a:lnTo>
                <a:lnTo>
                  <a:pt x="7594" y="12668"/>
                </a:lnTo>
                <a:lnTo>
                  <a:pt x="7609" y="12679"/>
                </a:lnTo>
                <a:lnTo>
                  <a:pt x="7625" y="12688"/>
                </a:lnTo>
                <a:lnTo>
                  <a:pt x="7640" y="12696"/>
                </a:lnTo>
                <a:lnTo>
                  <a:pt x="7655" y="12704"/>
                </a:lnTo>
                <a:lnTo>
                  <a:pt x="7672" y="12711"/>
                </a:lnTo>
                <a:lnTo>
                  <a:pt x="7688" y="12717"/>
                </a:lnTo>
                <a:lnTo>
                  <a:pt x="7706" y="12723"/>
                </a:lnTo>
                <a:lnTo>
                  <a:pt x="7722" y="12728"/>
                </a:lnTo>
                <a:lnTo>
                  <a:pt x="7738" y="12731"/>
                </a:lnTo>
                <a:lnTo>
                  <a:pt x="7756" y="12734"/>
                </a:lnTo>
                <a:lnTo>
                  <a:pt x="7774" y="12736"/>
                </a:lnTo>
                <a:lnTo>
                  <a:pt x="7791" y="12737"/>
                </a:lnTo>
                <a:lnTo>
                  <a:pt x="7808" y="12737"/>
                </a:lnTo>
                <a:lnTo>
                  <a:pt x="7825" y="12737"/>
                </a:lnTo>
                <a:lnTo>
                  <a:pt x="7843" y="12736"/>
                </a:lnTo>
                <a:lnTo>
                  <a:pt x="7861" y="12734"/>
                </a:lnTo>
                <a:lnTo>
                  <a:pt x="7877" y="12731"/>
                </a:lnTo>
                <a:lnTo>
                  <a:pt x="7895" y="12728"/>
                </a:lnTo>
                <a:lnTo>
                  <a:pt x="7911" y="12723"/>
                </a:lnTo>
                <a:lnTo>
                  <a:pt x="7929" y="12717"/>
                </a:lnTo>
                <a:lnTo>
                  <a:pt x="7945" y="12711"/>
                </a:lnTo>
                <a:lnTo>
                  <a:pt x="7960" y="12704"/>
                </a:lnTo>
                <a:lnTo>
                  <a:pt x="7977" y="12696"/>
                </a:lnTo>
                <a:lnTo>
                  <a:pt x="7992" y="12688"/>
                </a:lnTo>
                <a:lnTo>
                  <a:pt x="8007" y="12679"/>
                </a:lnTo>
                <a:lnTo>
                  <a:pt x="8023" y="12668"/>
                </a:lnTo>
                <a:lnTo>
                  <a:pt x="8037" y="12656"/>
                </a:lnTo>
                <a:lnTo>
                  <a:pt x="8051" y="12645"/>
                </a:lnTo>
                <a:lnTo>
                  <a:pt x="8065" y="12632"/>
                </a:lnTo>
                <a:lnTo>
                  <a:pt x="11720" y="8977"/>
                </a:lnTo>
                <a:lnTo>
                  <a:pt x="11720" y="8977"/>
                </a:lnTo>
                <a:lnTo>
                  <a:pt x="11733" y="8964"/>
                </a:lnTo>
                <a:lnTo>
                  <a:pt x="11747" y="8952"/>
                </a:lnTo>
                <a:lnTo>
                  <a:pt x="11761" y="8940"/>
                </a:lnTo>
                <a:lnTo>
                  <a:pt x="11777" y="8931"/>
                </a:lnTo>
                <a:lnTo>
                  <a:pt x="11792" y="8920"/>
                </a:lnTo>
                <a:lnTo>
                  <a:pt x="11807" y="8912"/>
                </a:lnTo>
                <a:lnTo>
                  <a:pt x="11824" y="8904"/>
                </a:lnTo>
                <a:lnTo>
                  <a:pt x="11840" y="8897"/>
                </a:lnTo>
                <a:lnTo>
                  <a:pt x="11857" y="8891"/>
                </a:lnTo>
                <a:lnTo>
                  <a:pt x="11873" y="8885"/>
                </a:lnTo>
                <a:lnTo>
                  <a:pt x="11889" y="8882"/>
                </a:lnTo>
                <a:lnTo>
                  <a:pt x="11907" y="8877"/>
                </a:lnTo>
                <a:lnTo>
                  <a:pt x="11925" y="8875"/>
                </a:lnTo>
                <a:lnTo>
                  <a:pt x="11941" y="8872"/>
                </a:lnTo>
                <a:lnTo>
                  <a:pt x="11959" y="8871"/>
                </a:lnTo>
                <a:lnTo>
                  <a:pt x="11976" y="8871"/>
                </a:lnTo>
                <a:lnTo>
                  <a:pt x="11994" y="8871"/>
                </a:lnTo>
                <a:lnTo>
                  <a:pt x="12011" y="8872"/>
                </a:lnTo>
                <a:lnTo>
                  <a:pt x="12028" y="8875"/>
                </a:lnTo>
                <a:lnTo>
                  <a:pt x="12046" y="8877"/>
                </a:lnTo>
                <a:lnTo>
                  <a:pt x="12062" y="8882"/>
                </a:lnTo>
                <a:lnTo>
                  <a:pt x="12080" y="8885"/>
                </a:lnTo>
                <a:lnTo>
                  <a:pt x="12096" y="8891"/>
                </a:lnTo>
                <a:lnTo>
                  <a:pt x="12112" y="8897"/>
                </a:lnTo>
                <a:lnTo>
                  <a:pt x="12129" y="8904"/>
                </a:lnTo>
                <a:lnTo>
                  <a:pt x="12145" y="8912"/>
                </a:lnTo>
                <a:lnTo>
                  <a:pt x="12161" y="8920"/>
                </a:lnTo>
                <a:lnTo>
                  <a:pt x="12176" y="8931"/>
                </a:lnTo>
                <a:lnTo>
                  <a:pt x="12190" y="8940"/>
                </a:lnTo>
                <a:lnTo>
                  <a:pt x="12205" y="8952"/>
                </a:lnTo>
                <a:lnTo>
                  <a:pt x="12219" y="8964"/>
                </a:lnTo>
                <a:lnTo>
                  <a:pt x="12232" y="8977"/>
                </a:lnTo>
                <a:lnTo>
                  <a:pt x="12232" y="8977"/>
                </a:lnTo>
                <a:lnTo>
                  <a:pt x="12245" y="8991"/>
                </a:lnTo>
                <a:lnTo>
                  <a:pt x="12257" y="9005"/>
                </a:lnTo>
                <a:lnTo>
                  <a:pt x="12269" y="9019"/>
                </a:lnTo>
                <a:lnTo>
                  <a:pt x="12279" y="9034"/>
                </a:lnTo>
                <a:lnTo>
                  <a:pt x="12289" y="9049"/>
                </a:lnTo>
                <a:lnTo>
                  <a:pt x="12297" y="9065"/>
                </a:lnTo>
                <a:lnTo>
                  <a:pt x="12305" y="9080"/>
                </a:lnTo>
                <a:lnTo>
                  <a:pt x="12312" y="9096"/>
                </a:lnTo>
                <a:lnTo>
                  <a:pt x="12318" y="9113"/>
                </a:lnTo>
                <a:lnTo>
                  <a:pt x="12324" y="9130"/>
                </a:lnTo>
                <a:lnTo>
                  <a:pt x="12328" y="9147"/>
                </a:lnTo>
                <a:lnTo>
                  <a:pt x="12332" y="9163"/>
                </a:lnTo>
                <a:lnTo>
                  <a:pt x="12334" y="9181"/>
                </a:lnTo>
                <a:lnTo>
                  <a:pt x="12337" y="9198"/>
                </a:lnTo>
                <a:lnTo>
                  <a:pt x="12338" y="9216"/>
                </a:lnTo>
                <a:lnTo>
                  <a:pt x="12339" y="9232"/>
                </a:lnTo>
                <a:lnTo>
                  <a:pt x="12338" y="9250"/>
                </a:lnTo>
                <a:lnTo>
                  <a:pt x="12337" y="9268"/>
                </a:lnTo>
                <a:lnTo>
                  <a:pt x="12334" y="9285"/>
                </a:lnTo>
                <a:lnTo>
                  <a:pt x="12332" y="9302"/>
                </a:lnTo>
                <a:lnTo>
                  <a:pt x="12328" y="9319"/>
                </a:lnTo>
                <a:lnTo>
                  <a:pt x="12324" y="9336"/>
                </a:lnTo>
                <a:lnTo>
                  <a:pt x="12318" y="9353"/>
                </a:lnTo>
                <a:lnTo>
                  <a:pt x="12312" y="9370"/>
                </a:lnTo>
                <a:lnTo>
                  <a:pt x="12305" y="9385"/>
                </a:lnTo>
                <a:lnTo>
                  <a:pt x="12297" y="9402"/>
                </a:lnTo>
                <a:lnTo>
                  <a:pt x="12289" y="9417"/>
                </a:lnTo>
                <a:lnTo>
                  <a:pt x="12279" y="9432"/>
                </a:lnTo>
                <a:lnTo>
                  <a:pt x="12269" y="9447"/>
                </a:lnTo>
                <a:lnTo>
                  <a:pt x="12257" y="9461"/>
                </a:lnTo>
                <a:lnTo>
                  <a:pt x="12245" y="9475"/>
                </a:lnTo>
                <a:lnTo>
                  <a:pt x="12232" y="9490"/>
                </a:lnTo>
                <a:lnTo>
                  <a:pt x="8285" y="13436"/>
                </a:lnTo>
                <a:lnTo>
                  <a:pt x="8285" y="13436"/>
                </a:lnTo>
                <a:lnTo>
                  <a:pt x="8273" y="13450"/>
                </a:lnTo>
                <a:lnTo>
                  <a:pt x="8261" y="13464"/>
                </a:lnTo>
                <a:lnTo>
                  <a:pt x="8249" y="13478"/>
                </a:lnTo>
                <a:lnTo>
                  <a:pt x="8239" y="13493"/>
                </a:lnTo>
                <a:lnTo>
                  <a:pt x="8229" y="13508"/>
                </a:lnTo>
                <a:lnTo>
                  <a:pt x="8221" y="13524"/>
                </a:lnTo>
                <a:lnTo>
                  <a:pt x="8213" y="13540"/>
                </a:lnTo>
                <a:lnTo>
                  <a:pt x="8206" y="13555"/>
                </a:lnTo>
                <a:lnTo>
                  <a:pt x="8200" y="13572"/>
                </a:lnTo>
                <a:lnTo>
                  <a:pt x="8194" y="13589"/>
                </a:lnTo>
                <a:lnTo>
                  <a:pt x="8189" y="13606"/>
                </a:lnTo>
                <a:lnTo>
                  <a:pt x="8186" y="13623"/>
                </a:lnTo>
                <a:lnTo>
                  <a:pt x="8182" y="13640"/>
                </a:lnTo>
                <a:lnTo>
                  <a:pt x="8181" y="13657"/>
                </a:lnTo>
                <a:lnTo>
                  <a:pt x="8180" y="13675"/>
                </a:lnTo>
                <a:lnTo>
                  <a:pt x="8179" y="13693"/>
                </a:lnTo>
                <a:lnTo>
                  <a:pt x="8180" y="13709"/>
                </a:lnTo>
                <a:lnTo>
                  <a:pt x="8181" y="13727"/>
                </a:lnTo>
                <a:lnTo>
                  <a:pt x="8182" y="13744"/>
                </a:lnTo>
                <a:lnTo>
                  <a:pt x="8186" y="13762"/>
                </a:lnTo>
                <a:lnTo>
                  <a:pt x="8189" y="13778"/>
                </a:lnTo>
                <a:lnTo>
                  <a:pt x="8194" y="13795"/>
                </a:lnTo>
                <a:lnTo>
                  <a:pt x="8200" y="13812"/>
                </a:lnTo>
                <a:lnTo>
                  <a:pt x="8206" y="13829"/>
                </a:lnTo>
                <a:lnTo>
                  <a:pt x="8213" y="13845"/>
                </a:lnTo>
                <a:lnTo>
                  <a:pt x="8221" y="13860"/>
                </a:lnTo>
                <a:lnTo>
                  <a:pt x="8229" y="13876"/>
                </a:lnTo>
                <a:lnTo>
                  <a:pt x="8239" y="13891"/>
                </a:lnTo>
                <a:lnTo>
                  <a:pt x="8249" y="13906"/>
                </a:lnTo>
                <a:lnTo>
                  <a:pt x="8261" y="13920"/>
                </a:lnTo>
                <a:lnTo>
                  <a:pt x="8273" y="13934"/>
                </a:lnTo>
                <a:lnTo>
                  <a:pt x="8285" y="13949"/>
                </a:lnTo>
                <a:lnTo>
                  <a:pt x="8285" y="13949"/>
                </a:lnTo>
                <a:lnTo>
                  <a:pt x="8298" y="13961"/>
                </a:lnTo>
                <a:lnTo>
                  <a:pt x="8312" y="13973"/>
                </a:lnTo>
                <a:lnTo>
                  <a:pt x="8327" y="13985"/>
                </a:lnTo>
                <a:lnTo>
                  <a:pt x="8342" y="13994"/>
                </a:lnTo>
                <a:lnTo>
                  <a:pt x="8357" y="14005"/>
                </a:lnTo>
                <a:lnTo>
                  <a:pt x="8372" y="14013"/>
                </a:lnTo>
                <a:lnTo>
                  <a:pt x="8389" y="14021"/>
                </a:lnTo>
                <a:lnTo>
                  <a:pt x="8405" y="14028"/>
                </a:lnTo>
                <a:lnTo>
                  <a:pt x="8422" y="14034"/>
                </a:lnTo>
                <a:lnTo>
                  <a:pt x="8438" y="14040"/>
                </a:lnTo>
                <a:lnTo>
                  <a:pt x="8456" y="14044"/>
                </a:lnTo>
                <a:lnTo>
                  <a:pt x="8472" y="14048"/>
                </a:lnTo>
                <a:lnTo>
                  <a:pt x="8490" y="14051"/>
                </a:lnTo>
                <a:lnTo>
                  <a:pt x="8506" y="14053"/>
                </a:lnTo>
                <a:lnTo>
                  <a:pt x="8524" y="14054"/>
                </a:lnTo>
                <a:lnTo>
                  <a:pt x="8541" y="14054"/>
                </a:lnTo>
                <a:lnTo>
                  <a:pt x="8559" y="14054"/>
                </a:lnTo>
                <a:lnTo>
                  <a:pt x="8577" y="14053"/>
                </a:lnTo>
                <a:lnTo>
                  <a:pt x="8593" y="14051"/>
                </a:lnTo>
                <a:lnTo>
                  <a:pt x="8611" y="14048"/>
                </a:lnTo>
                <a:lnTo>
                  <a:pt x="8628" y="14044"/>
                </a:lnTo>
                <a:lnTo>
                  <a:pt x="8645" y="14040"/>
                </a:lnTo>
                <a:lnTo>
                  <a:pt x="8661" y="14034"/>
                </a:lnTo>
                <a:lnTo>
                  <a:pt x="8678" y="14028"/>
                </a:lnTo>
                <a:lnTo>
                  <a:pt x="8694" y="14021"/>
                </a:lnTo>
                <a:lnTo>
                  <a:pt x="8710" y="14013"/>
                </a:lnTo>
                <a:lnTo>
                  <a:pt x="8726" y="14005"/>
                </a:lnTo>
                <a:lnTo>
                  <a:pt x="8741" y="13994"/>
                </a:lnTo>
                <a:lnTo>
                  <a:pt x="8756" y="13985"/>
                </a:lnTo>
                <a:lnTo>
                  <a:pt x="8770" y="13973"/>
                </a:lnTo>
                <a:lnTo>
                  <a:pt x="8784" y="13961"/>
                </a:lnTo>
                <a:lnTo>
                  <a:pt x="8797" y="13949"/>
                </a:lnTo>
                <a:lnTo>
                  <a:pt x="10579" y="12167"/>
                </a:lnTo>
                <a:lnTo>
                  <a:pt x="10579" y="12167"/>
                </a:lnTo>
                <a:lnTo>
                  <a:pt x="10592" y="12154"/>
                </a:lnTo>
                <a:lnTo>
                  <a:pt x="10606" y="12142"/>
                </a:lnTo>
                <a:lnTo>
                  <a:pt x="10622" y="12132"/>
                </a:lnTo>
                <a:lnTo>
                  <a:pt x="10636" y="12121"/>
                </a:lnTo>
                <a:lnTo>
                  <a:pt x="10651" y="12112"/>
                </a:lnTo>
                <a:lnTo>
                  <a:pt x="10667" y="12102"/>
                </a:lnTo>
                <a:lnTo>
                  <a:pt x="10683" y="12094"/>
                </a:lnTo>
                <a:lnTo>
                  <a:pt x="10699" y="12087"/>
                </a:lnTo>
                <a:lnTo>
                  <a:pt x="10715" y="12081"/>
                </a:lnTo>
                <a:lnTo>
                  <a:pt x="10732" y="12076"/>
                </a:lnTo>
                <a:lnTo>
                  <a:pt x="10750" y="12072"/>
                </a:lnTo>
                <a:lnTo>
                  <a:pt x="10766" y="12067"/>
                </a:lnTo>
                <a:lnTo>
                  <a:pt x="10784" y="12065"/>
                </a:lnTo>
                <a:lnTo>
                  <a:pt x="10801" y="12062"/>
                </a:lnTo>
                <a:lnTo>
                  <a:pt x="10818" y="12061"/>
                </a:lnTo>
                <a:lnTo>
                  <a:pt x="10835" y="12061"/>
                </a:lnTo>
                <a:lnTo>
                  <a:pt x="10853" y="12061"/>
                </a:lnTo>
                <a:lnTo>
                  <a:pt x="10870" y="12062"/>
                </a:lnTo>
                <a:lnTo>
                  <a:pt x="10888" y="12065"/>
                </a:lnTo>
                <a:lnTo>
                  <a:pt x="10904" y="12067"/>
                </a:lnTo>
                <a:lnTo>
                  <a:pt x="10922" y="12072"/>
                </a:lnTo>
                <a:lnTo>
                  <a:pt x="10939" y="12076"/>
                </a:lnTo>
                <a:lnTo>
                  <a:pt x="10955" y="12081"/>
                </a:lnTo>
                <a:lnTo>
                  <a:pt x="10971" y="12087"/>
                </a:lnTo>
                <a:lnTo>
                  <a:pt x="10988" y="12094"/>
                </a:lnTo>
                <a:lnTo>
                  <a:pt x="11004" y="12102"/>
                </a:lnTo>
                <a:lnTo>
                  <a:pt x="11020" y="12112"/>
                </a:lnTo>
                <a:lnTo>
                  <a:pt x="11035" y="12121"/>
                </a:lnTo>
                <a:lnTo>
                  <a:pt x="11050" y="12132"/>
                </a:lnTo>
                <a:lnTo>
                  <a:pt x="11064" y="12142"/>
                </a:lnTo>
                <a:lnTo>
                  <a:pt x="11078" y="12154"/>
                </a:lnTo>
                <a:lnTo>
                  <a:pt x="11092" y="12167"/>
                </a:lnTo>
                <a:lnTo>
                  <a:pt x="11092" y="12167"/>
                </a:lnTo>
                <a:lnTo>
                  <a:pt x="11104" y="12181"/>
                </a:lnTo>
                <a:lnTo>
                  <a:pt x="11117" y="12195"/>
                </a:lnTo>
                <a:lnTo>
                  <a:pt x="11128" y="12209"/>
                </a:lnTo>
                <a:lnTo>
                  <a:pt x="11138" y="12224"/>
                </a:lnTo>
                <a:lnTo>
                  <a:pt x="11147" y="12240"/>
                </a:lnTo>
                <a:lnTo>
                  <a:pt x="11157" y="12255"/>
                </a:lnTo>
                <a:lnTo>
                  <a:pt x="11164" y="12271"/>
                </a:lnTo>
                <a:lnTo>
                  <a:pt x="11171" y="12287"/>
                </a:lnTo>
                <a:lnTo>
                  <a:pt x="11178" y="12303"/>
                </a:lnTo>
                <a:lnTo>
                  <a:pt x="11183" y="12321"/>
                </a:lnTo>
                <a:lnTo>
                  <a:pt x="11187" y="12337"/>
                </a:lnTo>
                <a:lnTo>
                  <a:pt x="11191" y="12355"/>
                </a:lnTo>
                <a:lnTo>
                  <a:pt x="11194" y="12371"/>
                </a:lnTo>
                <a:lnTo>
                  <a:pt x="11197" y="12389"/>
                </a:lnTo>
                <a:lnTo>
                  <a:pt x="11198" y="12406"/>
                </a:lnTo>
                <a:lnTo>
                  <a:pt x="11198" y="12424"/>
                </a:lnTo>
                <a:lnTo>
                  <a:pt x="11198" y="12440"/>
                </a:lnTo>
                <a:lnTo>
                  <a:pt x="11197" y="12458"/>
                </a:lnTo>
                <a:lnTo>
                  <a:pt x="11194" y="12475"/>
                </a:lnTo>
                <a:lnTo>
                  <a:pt x="11191" y="12493"/>
                </a:lnTo>
                <a:lnTo>
                  <a:pt x="11187" y="12510"/>
                </a:lnTo>
                <a:lnTo>
                  <a:pt x="11183" y="12526"/>
                </a:lnTo>
                <a:lnTo>
                  <a:pt x="11178" y="12544"/>
                </a:lnTo>
                <a:lnTo>
                  <a:pt x="11171" y="12560"/>
                </a:lnTo>
                <a:lnTo>
                  <a:pt x="11164" y="12576"/>
                </a:lnTo>
                <a:lnTo>
                  <a:pt x="11157" y="12592"/>
                </a:lnTo>
                <a:lnTo>
                  <a:pt x="11147" y="12607"/>
                </a:lnTo>
                <a:lnTo>
                  <a:pt x="11138" y="12622"/>
                </a:lnTo>
                <a:lnTo>
                  <a:pt x="11128" y="12637"/>
                </a:lnTo>
                <a:lnTo>
                  <a:pt x="11117" y="12652"/>
                </a:lnTo>
                <a:lnTo>
                  <a:pt x="11104" y="12666"/>
                </a:lnTo>
                <a:lnTo>
                  <a:pt x="11092" y="12680"/>
                </a:lnTo>
                <a:lnTo>
                  <a:pt x="10245" y="13527"/>
                </a:lnTo>
                <a:lnTo>
                  <a:pt x="10245" y="13527"/>
                </a:lnTo>
                <a:lnTo>
                  <a:pt x="10232" y="13553"/>
                </a:lnTo>
                <a:lnTo>
                  <a:pt x="10222" y="13579"/>
                </a:lnTo>
                <a:lnTo>
                  <a:pt x="10214" y="13607"/>
                </a:lnTo>
                <a:lnTo>
                  <a:pt x="10210" y="13634"/>
                </a:lnTo>
                <a:lnTo>
                  <a:pt x="10206" y="13662"/>
                </a:lnTo>
                <a:lnTo>
                  <a:pt x="10204" y="13690"/>
                </a:lnTo>
                <a:lnTo>
                  <a:pt x="10205" y="13717"/>
                </a:lnTo>
                <a:lnTo>
                  <a:pt x="10208" y="13745"/>
                </a:lnTo>
                <a:lnTo>
                  <a:pt x="10213" y="13774"/>
                </a:lnTo>
                <a:lnTo>
                  <a:pt x="10220" y="13801"/>
                </a:lnTo>
                <a:lnTo>
                  <a:pt x="10229" y="13826"/>
                </a:lnTo>
                <a:lnTo>
                  <a:pt x="10241" y="13853"/>
                </a:lnTo>
                <a:lnTo>
                  <a:pt x="10255" y="13878"/>
                </a:lnTo>
                <a:lnTo>
                  <a:pt x="10271" y="13903"/>
                </a:lnTo>
                <a:lnTo>
                  <a:pt x="10289" y="13925"/>
                </a:lnTo>
                <a:lnTo>
                  <a:pt x="10309" y="13947"/>
                </a:lnTo>
                <a:lnTo>
                  <a:pt x="10309" y="13947"/>
                </a:lnTo>
                <a:lnTo>
                  <a:pt x="10322" y="13960"/>
                </a:lnTo>
                <a:lnTo>
                  <a:pt x="10336" y="13972"/>
                </a:lnTo>
                <a:lnTo>
                  <a:pt x="10352" y="13984"/>
                </a:lnTo>
                <a:lnTo>
                  <a:pt x="10366" y="13994"/>
                </a:lnTo>
                <a:lnTo>
                  <a:pt x="10381" y="14004"/>
                </a:lnTo>
                <a:lnTo>
                  <a:pt x="10397" y="14012"/>
                </a:lnTo>
                <a:lnTo>
                  <a:pt x="10413" y="14020"/>
                </a:lnTo>
                <a:lnTo>
                  <a:pt x="10429" y="14027"/>
                </a:lnTo>
                <a:lnTo>
                  <a:pt x="10445" y="14033"/>
                </a:lnTo>
                <a:lnTo>
                  <a:pt x="10462" y="14039"/>
                </a:lnTo>
                <a:lnTo>
                  <a:pt x="10480" y="14044"/>
                </a:lnTo>
                <a:lnTo>
                  <a:pt x="10496" y="14047"/>
                </a:lnTo>
                <a:lnTo>
                  <a:pt x="10514" y="14049"/>
                </a:lnTo>
                <a:lnTo>
                  <a:pt x="10531" y="14052"/>
                </a:lnTo>
                <a:lnTo>
                  <a:pt x="10548" y="14053"/>
                </a:lnTo>
                <a:lnTo>
                  <a:pt x="10565" y="14054"/>
                </a:lnTo>
                <a:lnTo>
                  <a:pt x="10583" y="14053"/>
                </a:lnTo>
                <a:lnTo>
                  <a:pt x="10600" y="14052"/>
                </a:lnTo>
                <a:lnTo>
                  <a:pt x="10617" y="14049"/>
                </a:lnTo>
                <a:lnTo>
                  <a:pt x="10634" y="14047"/>
                </a:lnTo>
                <a:lnTo>
                  <a:pt x="10652" y="14044"/>
                </a:lnTo>
                <a:lnTo>
                  <a:pt x="10669" y="14039"/>
                </a:lnTo>
                <a:lnTo>
                  <a:pt x="10685" y="14033"/>
                </a:lnTo>
                <a:lnTo>
                  <a:pt x="10701" y="14027"/>
                </a:lnTo>
                <a:lnTo>
                  <a:pt x="10718" y="14020"/>
                </a:lnTo>
                <a:lnTo>
                  <a:pt x="10734" y="14012"/>
                </a:lnTo>
                <a:lnTo>
                  <a:pt x="10750" y="14004"/>
                </a:lnTo>
                <a:lnTo>
                  <a:pt x="10765" y="13994"/>
                </a:lnTo>
                <a:lnTo>
                  <a:pt x="10780" y="13984"/>
                </a:lnTo>
                <a:lnTo>
                  <a:pt x="10794" y="13972"/>
                </a:lnTo>
                <a:lnTo>
                  <a:pt x="10808" y="13960"/>
                </a:lnTo>
                <a:lnTo>
                  <a:pt x="10821" y="13947"/>
                </a:lnTo>
                <a:lnTo>
                  <a:pt x="11135" y="13635"/>
                </a:lnTo>
                <a:lnTo>
                  <a:pt x="11412" y="13357"/>
                </a:lnTo>
                <a:lnTo>
                  <a:pt x="11412" y="13357"/>
                </a:lnTo>
                <a:lnTo>
                  <a:pt x="11426" y="13344"/>
                </a:lnTo>
                <a:lnTo>
                  <a:pt x="11440" y="13332"/>
                </a:lnTo>
                <a:lnTo>
                  <a:pt x="11454" y="13322"/>
                </a:lnTo>
                <a:lnTo>
                  <a:pt x="11469" y="13311"/>
                </a:lnTo>
                <a:lnTo>
                  <a:pt x="11484" y="13302"/>
                </a:lnTo>
                <a:lnTo>
                  <a:pt x="11500" y="13292"/>
                </a:lnTo>
                <a:lnTo>
                  <a:pt x="11516" y="13284"/>
                </a:lnTo>
                <a:lnTo>
                  <a:pt x="11533" y="13277"/>
                </a:lnTo>
                <a:lnTo>
                  <a:pt x="11549" y="13271"/>
                </a:lnTo>
                <a:lnTo>
                  <a:pt x="11565" y="13267"/>
                </a:lnTo>
                <a:lnTo>
                  <a:pt x="11582" y="13262"/>
                </a:lnTo>
                <a:lnTo>
                  <a:pt x="11599" y="13257"/>
                </a:lnTo>
                <a:lnTo>
                  <a:pt x="11616" y="13255"/>
                </a:lnTo>
                <a:lnTo>
                  <a:pt x="11633" y="13252"/>
                </a:lnTo>
                <a:lnTo>
                  <a:pt x="11651" y="13251"/>
                </a:lnTo>
                <a:lnTo>
                  <a:pt x="11669" y="13251"/>
                </a:lnTo>
                <a:lnTo>
                  <a:pt x="11686" y="13251"/>
                </a:lnTo>
                <a:lnTo>
                  <a:pt x="11703" y="13252"/>
                </a:lnTo>
                <a:lnTo>
                  <a:pt x="11720" y="13255"/>
                </a:lnTo>
                <a:lnTo>
                  <a:pt x="11738" y="13257"/>
                </a:lnTo>
                <a:lnTo>
                  <a:pt x="11754" y="13262"/>
                </a:lnTo>
                <a:lnTo>
                  <a:pt x="11772" y="13267"/>
                </a:lnTo>
                <a:lnTo>
                  <a:pt x="11788" y="13271"/>
                </a:lnTo>
                <a:lnTo>
                  <a:pt x="11805" y="13277"/>
                </a:lnTo>
                <a:lnTo>
                  <a:pt x="11821" y="13284"/>
                </a:lnTo>
                <a:lnTo>
                  <a:pt x="11837" y="13292"/>
                </a:lnTo>
                <a:lnTo>
                  <a:pt x="11853" y="13302"/>
                </a:lnTo>
                <a:lnTo>
                  <a:pt x="11868" y="13311"/>
                </a:lnTo>
                <a:lnTo>
                  <a:pt x="11882" y="13322"/>
                </a:lnTo>
                <a:lnTo>
                  <a:pt x="11898" y="13332"/>
                </a:lnTo>
                <a:lnTo>
                  <a:pt x="11912" y="13344"/>
                </a:lnTo>
                <a:lnTo>
                  <a:pt x="11925" y="13357"/>
                </a:lnTo>
                <a:lnTo>
                  <a:pt x="11925" y="13357"/>
                </a:lnTo>
                <a:lnTo>
                  <a:pt x="11938" y="13371"/>
                </a:lnTo>
                <a:lnTo>
                  <a:pt x="11949" y="13385"/>
                </a:lnTo>
                <a:lnTo>
                  <a:pt x="11961" y="13399"/>
                </a:lnTo>
                <a:lnTo>
                  <a:pt x="11972" y="13414"/>
                </a:lnTo>
                <a:lnTo>
                  <a:pt x="11981" y="13430"/>
                </a:lnTo>
                <a:lnTo>
                  <a:pt x="11989" y="13445"/>
                </a:lnTo>
                <a:lnTo>
                  <a:pt x="11997" y="13461"/>
                </a:lnTo>
                <a:lnTo>
                  <a:pt x="12004" y="13477"/>
                </a:lnTo>
                <a:lnTo>
                  <a:pt x="12010" y="13493"/>
                </a:lnTo>
                <a:lnTo>
                  <a:pt x="12016" y="13511"/>
                </a:lnTo>
                <a:lnTo>
                  <a:pt x="12021" y="13527"/>
                </a:lnTo>
                <a:lnTo>
                  <a:pt x="12024" y="13545"/>
                </a:lnTo>
                <a:lnTo>
                  <a:pt x="12027" y="13561"/>
                </a:lnTo>
                <a:lnTo>
                  <a:pt x="12029" y="13579"/>
                </a:lnTo>
                <a:lnTo>
                  <a:pt x="12030" y="13596"/>
                </a:lnTo>
                <a:lnTo>
                  <a:pt x="12030" y="13614"/>
                </a:lnTo>
                <a:lnTo>
                  <a:pt x="12030" y="13630"/>
                </a:lnTo>
                <a:lnTo>
                  <a:pt x="12029" y="13648"/>
                </a:lnTo>
                <a:lnTo>
                  <a:pt x="12027" y="13666"/>
                </a:lnTo>
                <a:lnTo>
                  <a:pt x="12024" y="13683"/>
                </a:lnTo>
                <a:lnTo>
                  <a:pt x="12021" y="13700"/>
                </a:lnTo>
                <a:lnTo>
                  <a:pt x="12016" y="13716"/>
                </a:lnTo>
                <a:lnTo>
                  <a:pt x="12010" y="13734"/>
                </a:lnTo>
                <a:lnTo>
                  <a:pt x="12004" y="13750"/>
                </a:lnTo>
                <a:lnTo>
                  <a:pt x="11997" y="13767"/>
                </a:lnTo>
                <a:lnTo>
                  <a:pt x="11989" y="13782"/>
                </a:lnTo>
                <a:lnTo>
                  <a:pt x="11981" y="13797"/>
                </a:lnTo>
                <a:lnTo>
                  <a:pt x="11972" y="13812"/>
                </a:lnTo>
                <a:lnTo>
                  <a:pt x="11961" y="13828"/>
                </a:lnTo>
                <a:lnTo>
                  <a:pt x="11949" y="13842"/>
                </a:lnTo>
                <a:lnTo>
                  <a:pt x="11938" y="13856"/>
                </a:lnTo>
                <a:lnTo>
                  <a:pt x="11925" y="13870"/>
                </a:lnTo>
                <a:lnTo>
                  <a:pt x="9820" y="15974"/>
                </a:lnTo>
                <a:lnTo>
                  <a:pt x="9820" y="15974"/>
                </a:lnTo>
                <a:lnTo>
                  <a:pt x="9807" y="15987"/>
                </a:lnTo>
                <a:lnTo>
                  <a:pt x="9795" y="16001"/>
                </a:lnTo>
                <a:lnTo>
                  <a:pt x="9783" y="16017"/>
                </a:lnTo>
                <a:lnTo>
                  <a:pt x="9773" y="16031"/>
                </a:lnTo>
                <a:lnTo>
                  <a:pt x="9763" y="16046"/>
                </a:lnTo>
                <a:lnTo>
                  <a:pt x="9755" y="16062"/>
                </a:lnTo>
                <a:lnTo>
                  <a:pt x="9747" y="16078"/>
                </a:lnTo>
                <a:lnTo>
                  <a:pt x="9740" y="16094"/>
                </a:lnTo>
                <a:lnTo>
                  <a:pt x="9734" y="16111"/>
                </a:lnTo>
                <a:lnTo>
                  <a:pt x="9728" y="16127"/>
                </a:lnTo>
                <a:lnTo>
                  <a:pt x="9724" y="16145"/>
                </a:lnTo>
                <a:lnTo>
                  <a:pt x="9720" y="16161"/>
                </a:lnTo>
                <a:lnTo>
                  <a:pt x="9718" y="16179"/>
                </a:lnTo>
                <a:lnTo>
                  <a:pt x="9715" y="16196"/>
                </a:lnTo>
                <a:lnTo>
                  <a:pt x="9714" y="16213"/>
                </a:lnTo>
                <a:lnTo>
                  <a:pt x="9714" y="16230"/>
                </a:lnTo>
                <a:lnTo>
                  <a:pt x="9714" y="16248"/>
                </a:lnTo>
                <a:lnTo>
                  <a:pt x="9715" y="16265"/>
                </a:lnTo>
                <a:lnTo>
                  <a:pt x="9718" y="16282"/>
                </a:lnTo>
                <a:lnTo>
                  <a:pt x="9720" y="16299"/>
                </a:lnTo>
                <a:lnTo>
                  <a:pt x="9724" y="16317"/>
                </a:lnTo>
                <a:lnTo>
                  <a:pt x="9728" y="16334"/>
                </a:lnTo>
                <a:lnTo>
                  <a:pt x="9734" y="16350"/>
                </a:lnTo>
                <a:lnTo>
                  <a:pt x="9740" y="16366"/>
                </a:lnTo>
                <a:lnTo>
                  <a:pt x="9747" y="16383"/>
                </a:lnTo>
                <a:lnTo>
                  <a:pt x="9755" y="16399"/>
                </a:lnTo>
                <a:lnTo>
                  <a:pt x="9763" y="16414"/>
                </a:lnTo>
                <a:lnTo>
                  <a:pt x="9773" y="16430"/>
                </a:lnTo>
                <a:lnTo>
                  <a:pt x="9783" y="16445"/>
                </a:lnTo>
                <a:lnTo>
                  <a:pt x="9795" y="16459"/>
                </a:lnTo>
                <a:lnTo>
                  <a:pt x="9807" y="16473"/>
                </a:lnTo>
                <a:lnTo>
                  <a:pt x="9820" y="16486"/>
                </a:lnTo>
                <a:lnTo>
                  <a:pt x="9820" y="16486"/>
                </a:lnTo>
                <a:lnTo>
                  <a:pt x="9820" y="16486"/>
                </a:lnTo>
                <a:lnTo>
                  <a:pt x="9834" y="16499"/>
                </a:lnTo>
                <a:lnTo>
                  <a:pt x="9847" y="16512"/>
                </a:lnTo>
                <a:lnTo>
                  <a:pt x="9862" y="16522"/>
                </a:lnTo>
                <a:lnTo>
                  <a:pt x="9876" y="16533"/>
                </a:lnTo>
                <a:lnTo>
                  <a:pt x="9891" y="16542"/>
                </a:lnTo>
                <a:lnTo>
                  <a:pt x="9908" y="16552"/>
                </a:lnTo>
                <a:lnTo>
                  <a:pt x="9923" y="16559"/>
                </a:lnTo>
                <a:lnTo>
                  <a:pt x="9940" y="16566"/>
                </a:lnTo>
                <a:lnTo>
                  <a:pt x="9956" y="16573"/>
                </a:lnTo>
                <a:lnTo>
                  <a:pt x="9972" y="16578"/>
                </a:lnTo>
                <a:lnTo>
                  <a:pt x="9990" y="16582"/>
                </a:lnTo>
                <a:lnTo>
                  <a:pt x="10006" y="16586"/>
                </a:lnTo>
                <a:lnTo>
                  <a:pt x="10024" y="16589"/>
                </a:lnTo>
                <a:lnTo>
                  <a:pt x="10042" y="16591"/>
                </a:lnTo>
                <a:lnTo>
                  <a:pt x="10059" y="16593"/>
                </a:lnTo>
                <a:lnTo>
                  <a:pt x="10076" y="16593"/>
                </a:lnTo>
                <a:lnTo>
                  <a:pt x="10093" y="16593"/>
                </a:lnTo>
                <a:lnTo>
                  <a:pt x="10111" y="16591"/>
                </a:lnTo>
                <a:lnTo>
                  <a:pt x="10129" y="16589"/>
                </a:lnTo>
                <a:lnTo>
                  <a:pt x="10145" y="16586"/>
                </a:lnTo>
                <a:lnTo>
                  <a:pt x="10163" y="16582"/>
                </a:lnTo>
                <a:lnTo>
                  <a:pt x="10179" y="16578"/>
                </a:lnTo>
                <a:lnTo>
                  <a:pt x="10195" y="16573"/>
                </a:lnTo>
                <a:lnTo>
                  <a:pt x="10213" y="16566"/>
                </a:lnTo>
                <a:lnTo>
                  <a:pt x="10228" y="16559"/>
                </a:lnTo>
                <a:lnTo>
                  <a:pt x="10245" y="16552"/>
                </a:lnTo>
                <a:lnTo>
                  <a:pt x="10260" y="16542"/>
                </a:lnTo>
                <a:lnTo>
                  <a:pt x="10275" y="16533"/>
                </a:lnTo>
                <a:lnTo>
                  <a:pt x="10291" y="16522"/>
                </a:lnTo>
                <a:lnTo>
                  <a:pt x="10305" y="16512"/>
                </a:lnTo>
                <a:lnTo>
                  <a:pt x="10319" y="16499"/>
                </a:lnTo>
                <a:lnTo>
                  <a:pt x="10333" y="16486"/>
                </a:lnTo>
                <a:lnTo>
                  <a:pt x="10665" y="16155"/>
                </a:lnTo>
                <a:lnTo>
                  <a:pt x="10665" y="16155"/>
                </a:lnTo>
                <a:lnTo>
                  <a:pt x="10678" y="16142"/>
                </a:lnTo>
                <a:lnTo>
                  <a:pt x="10692" y="16129"/>
                </a:lnTo>
                <a:lnTo>
                  <a:pt x="10706" y="16119"/>
                </a:lnTo>
                <a:lnTo>
                  <a:pt x="10721" y="16108"/>
                </a:lnTo>
                <a:lnTo>
                  <a:pt x="10737" y="16099"/>
                </a:lnTo>
                <a:lnTo>
                  <a:pt x="10752" y="16089"/>
                </a:lnTo>
                <a:lnTo>
                  <a:pt x="10768" y="16082"/>
                </a:lnTo>
                <a:lnTo>
                  <a:pt x="10785" y="16075"/>
                </a:lnTo>
                <a:lnTo>
                  <a:pt x="10801" y="16068"/>
                </a:lnTo>
                <a:lnTo>
                  <a:pt x="10818" y="16064"/>
                </a:lnTo>
                <a:lnTo>
                  <a:pt x="10834" y="16059"/>
                </a:lnTo>
                <a:lnTo>
                  <a:pt x="10852" y="16055"/>
                </a:lnTo>
                <a:lnTo>
                  <a:pt x="10869" y="16052"/>
                </a:lnTo>
                <a:lnTo>
                  <a:pt x="10886" y="16049"/>
                </a:lnTo>
                <a:lnTo>
                  <a:pt x="10903" y="16048"/>
                </a:lnTo>
                <a:lnTo>
                  <a:pt x="10921" y="16048"/>
                </a:lnTo>
                <a:lnTo>
                  <a:pt x="10939" y="16048"/>
                </a:lnTo>
                <a:lnTo>
                  <a:pt x="10956" y="16049"/>
                </a:lnTo>
                <a:lnTo>
                  <a:pt x="10973" y="16052"/>
                </a:lnTo>
                <a:lnTo>
                  <a:pt x="10990" y="16055"/>
                </a:lnTo>
                <a:lnTo>
                  <a:pt x="11007" y="16059"/>
                </a:lnTo>
                <a:lnTo>
                  <a:pt x="11024" y="16064"/>
                </a:lnTo>
                <a:lnTo>
                  <a:pt x="11041" y="16068"/>
                </a:lnTo>
                <a:lnTo>
                  <a:pt x="11057" y="16075"/>
                </a:lnTo>
                <a:lnTo>
                  <a:pt x="11074" y="16082"/>
                </a:lnTo>
                <a:lnTo>
                  <a:pt x="11089" y="16089"/>
                </a:lnTo>
                <a:lnTo>
                  <a:pt x="11105" y="16099"/>
                </a:lnTo>
                <a:lnTo>
                  <a:pt x="11120" y="16108"/>
                </a:lnTo>
                <a:lnTo>
                  <a:pt x="11135" y="16119"/>
                </a:lnTo>
                <a:lnTo>
                  <a:pt x="11150" y="16129"/>
                </a:lnTo>
                <a:lnTo>
                  <a:pt x="11164" y="16142"/>
                </a:lnTo>
                <a:lnTo>
                  <a:pt x="11177" y="16155"/>
                </a:lnTo>
                <a:lnTo>
                  <a:pt x="11177" y="16155"/>
                </a:lnTo>
                <a:lnTo>
                  <a:pt x="11190" y="16168"/>
                </a:lnTo>
                <a:lnTo>
                  <a:pt x="11201" y="16182"/>
                </a:lnTo>
                <a:lnTo>
                  <a:pt x="11213" y="16196"/>
                </a:lnTo>
                <a:lnTo>
                  <a:pt x="11224" y="16211"/>
                </a:lnTo>
                <a:lnTo>
                  <a:pt x="11233" y="16227"/>
                </a:lnTo>
                <a:lnTo>
                  <a:pt x="11241" y="16242"/>
                </a:lnTo>
                <a:lnTo>
                  <a:pt x="11250" y="16258"/>
                </a:lnTo>
                <a:lnTo>
                  <a:pt x="11257" y="16275"/>
                </a:lnTo>
                <a:lnTo>
                  <a:pt x="11263" y="16291"/>
                </a:lnTo>
                <a:lnTo>
                  <a:pt x="11268" y="16308"/>
                </a:lnTo>
                <a:lnTo>
                  <a:pt x="11273" y="16324"/>
                </a:lnTo>
                <a:lnTo>
                  <a:pt x="11277" y="16342"/>
                </a:lnTo>
                <a:lnTo>
                  <a:pt x="11279" y="16358"/>
                </a:lnTo>
                <a:lnTo>
                  <a:pt x="11281" y="16376"/>
                </a:lnTo>
                <a:lnTo>
                  <a:pt x="11282" y="16393"/>
                </a:lnTo>
                <a:lnTo>
                  <a:pt x="11284" y="16411"/>
                </a:lnTo>
                <a:lnTo>
                  <a:pt x="11282" y="16429"/>
                </a:lnTo>
                <a:lnTo>
                  <a:pt x="11281" y="16445"/>
                </a:lnTo>
                <a:lnTo>
                  <a:pt x="11279" y="16463"/>
                </a:lnTo>
                <a:lnTo>
                  <a:pt x="11277" y="16480"/>
                </a:lnTo>
                <a:lnTo>
                  <a:pt x="11273" y="16497"/>
                </a:lnTo>
                <a:lnTo>
                  <a:pt x="11268" y="16514"/>
                </a:lnTo>
                <a:lnTo>
                  <a:pt x="11263" y="16531"/>
                </a:lnTo>
                <a:lnTo>
                  <a:pt x="11257" y="16547"/>
                </a:lnTo>
                <a:lnTo>
                  <a:pt x="11250" y="16564"/>
                </a:lnTo>
                <a:lnTo>
                  <a:pt x="11241" y="16579"/>
                </a:lnTo>
                <a:lnTo>
                  <a:pt x="11233" y="16595"/>
                </a:lnTo>
                <a:lnTo>
                  <a:pt x="11224" y="16611"/>
                </a:lnTo>
                <a:lnTo>
                  <a:pt x="11213" y="16625"/>
                </a:lnTo>
                <a:lnTo>
                  <a:pt x="11201" y="16640"/>
                </a:lnTo>
                <a:lnTo>
                  <a:pt x="11190" y="16654"/>
                </a:lnTo>
                <a:lnTo>
                  <a:pt x="11177" y="16667"/>
                </a:lnTo>
                <a:lnTo>
                  <a:pt x="6243" y="21600"/>
                </a:lnTo>
                <a:lnTo>
                  <a:pt x="38360" y="21600"/>
                </a:lnTo>
                <a:lnTo>
                  <a:pt x="38360" y="4745"/>
                </a:lnTo>
                <a:lnTo>
                  <a:pt x="31324" y="118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9390319" y="1"/>
            <a:ext cx="893105" cy="727075"/>
          </a:xfrm>
          <a:custGeom>
            <a:pathLst>
              <a:path extrusionOk="0" h="2288" w="2812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1704129" y="1885951"/>
            <a:ext cx="487871" cy="650875"/>
          </a:xfrm>
          <a:custGeom>
            <a:pathLst>
              <a:path extrusionOk="0" h="2050" w="1535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2456834" y="6108700"/>
            <a:ext cx="916943" cy="749300"/>
          </a:xfrm>
          <a:custGeom>
            <a:pathLst>
              <a:path extrusionOk="0" h="2358" w="2886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0" y="4298950"/>
            <a:ext cx="1101285" cy="1266825"/>
          </a:xfrm>
          <a:custGeom>
            <a:pathLst>
              <a:path extrusionOk="0" h="3991" w="3464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22398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916037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6" name="Shape 56"/>
          <p:cNvSpPr txBox="1"/>
          <p:nvPr>
            <p:ph type="ctrTitle"/>
          </p:nvPr>
        </p:nvSpPr>
        <p:spPr>
          <a:xfrm>
            <a:off x="4026024" y="2132856"/>
            <a:ext cx="413995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4026024" y="4612531"/>
            <a:ext cx="4139952" cy="11795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tered Alchemy : handmade journals" id="60" name="Shape 60"/>
          <p:cNvPicPr preferRelativeResize="0"/>
          <p:nvPr/>
        </p:nvPicPr>
        <p:blipFill rotWithShape="1">
          <a:blip r:embed="rId2">
            <a:alphaModFix/>
          </a:blip>
          <a:srcRect b="7408" l="59" r="-58" t="-83"/>
          <a:stretch/>
        </p:blipFill>
        <p:spPr>
          <a:xfrm flipH="1">
            <a:off x="2504" y="1860252"/>
            <a:ext cx="4226266" cy="5003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 flipH="1">
            <a:off x="1127924" y="0"/>
            <a:ext cx="11064076" cy="6858000"/>
          </a:xfrm>
          <a:custGeom>
            <a:pathLst>
              <a:path extrusionOk="0" h="6858000" w="11064076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1064076" y="6858000"/>
                </a:ln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/>
          <p:nvPr/>
        </p:nvSpPr>
        <p:spPr>
          <a:xfrm flipH="1">
            <a:off x="0" y="0"/>
            <a:ext cx="6561736" cy="4841875"/>
          </a:xfrm>
          <a:custGeom>
            <a:pathLst>
              <a:path extrusionOk="0" h="4841875" w="6561736">
                <a:moveTo>
                  <a:pt x="6561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6561736" y="4841875"/>
                </a:lnTo>
                <a:lnTo>
                  <a:pt x="656173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/>
          <p:nvPr/>
        </p:nvSpPr>
        <p:spPr>
          <a:xfrm flipH="1">
            <a:off x="4206995" y="0"/>
            <a:ext cx="3140546" cy="2959100"/>
          </a:xfrm>
          <a:custGeom>
            <a:pathLst>
              <a:path extrusionOk="0" h="9322" w="9400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/>
          <p:nvPr/>
        </p:nvSpPr>
        <p:spPr>
          <a:xfrm flipH="1">
            <a:off x="1689213" y="5729288"/>
            <a:ext cx="1317693" cy="1128713"/>
          </a:xfrm>
          <a:custGeom>
            <a:pathLst>
              <a:path extrusionOk="0" h="3556" w="3945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/>
          <p:nvPr/>
        </p:nvSpPr>
        <p:spPr>
          <a:xfrm flipH="1">
            <a:off x="0" y="2686050"/>
            <a:ext cx="1651793" cy="1827213"/>
          </a:xfrm>
          <a:custGeom>
            <a:pathLst>
              <a:path extrusionOk="0" h="5753" w="4944">
                <a:moveTo>
                  <a:pt x="110" y="115"/>
                </a:moveTo>
                <a:lnTo>
                  <a:pt x="110" y="115"/>
                </a:lnTo>
                <a:lnTo>
                  <a:pt x="123" y="101"/>
                </a:lnTo>
                <a:lnTo>
                  <a:pt x="137" y="88"/>
                </a:lnTo>
                <a:lnTo>
                  <a:pt x="153" y="76"/>
                </a:lnTo>
                <a:lnTo>
                  <a:pt x="168" y="64"/>
                </a:lnTo>
                <a:lnTo>
                  <a:pt x="184" y="54"/>
                </a:lnTo>
                <a:lnTo>
                  <a:pt x="200" y="45"/>
                </a:lnTo>
                <a:lnTo>
                  <a:pt x="216" y="36"/>
                </a:lnTo>
                <a:lnTo>
                  <a:pt x="233" y="29"/>
                </a:lnTo>
                <a:lnTo>
                  <a:pt x="250" y="22"/>
                </a:lnTo>
                <a:lnTo>
                  <a:pt x="268" y="16"/>
                </a:lnTo>
                <a:lnTo>
                  <a:pt x="285" y="11"/>
                </a:lnTo>
                <a:lnTo>
                  <a:pt x="302" y="7"/>
                </a:lnTo>
                <a:lnTo>
                  <a:pt x="320" y="4"/>
                </a:lnTo>
                <a:lnTo>
                  <a:pt x="338" y="2"/>
                </a:lnTo>
                <a:lnTo>
                  <a:pt x="356" y="1"/>
                </a:lnTo>
                <a:lnTo>
                  <a:pt x="374" y="0"/>
                </a:lnTo>
                <a:lnTo>
                  <a:pt x="392" y="1"/>
                </a:lnTo>
                <a:lnTo>
                  <a:pt x="410" y="2"/>
                </a:lnTo>
                <a:lnTo>
                  <a:pt x="427" y="4"/>
                </a:lnTo>
                <a:lnTo>
                  <a:pt x="445" y="7"/>
                </a:lnTo>
                <a:lnTo>
                  <a:pt x="463" y="11"/>
                </a:lnTo>
                <a:lnTo>
                  <a:pt x="481" y="16"/>
                </a:lnTo>
                <a:lnTo>
                  <a:pt x="498" y="22"/>
                </a:lnTo>
                <a:lnTo>
                  <a:pt x="515" y="29"/>
                </a:lnTo>
                <a:lnTo>
                  <a:pt x="531" y="36"/>
                </a:lnTo>
                <a:lnTo>
                  <a:pt x="548" y="45"/>
                </a:lnTo>
                <a:lnTo>
                  <a:pt x="564" y="54"/>
                </a:lnTo>
                <a:lnTo>
                  <a:pt x="580" y="64"/>
                </a:lnTo>
                <a:lnTo>
                  <a:pt x="596" y="76"/>
                </a:lnTo>
                <a:lnTo>
                  <a:pt x="610" y="88"/>
                </a:lnTo>
                <a:lnTo>
                  <a:pt x="624" y="101"/>
                </a:lnTo>
                <a:lnTo>
                  <a:pt x="639" y="115"/>
                </a:lnTo>
                <a:lnTo>
                  <a:pt x="4944" y="4640"/>
                </a:lnTo>
                <a:lnTo>
                  <a:pt x="4944" y="5753"/>
                </a:lnTo>
                <a:lnTo>
                  <a:pt x="110" y="672"/>
                </a:lnTo>
                <a:lnTo>
                  <a:pt x="110" y="672"/>
                </a:lnTo>
                <a:lnTo>
                  <a:pt x="96" y="657"/>
                </a:lnTo>
                <a:lnTo>
                  <a:pt x="84" y="642"/>
                </a:lnTo>
                <a:lnTo>
                  <a:pt x="72" y="625"/>
                </a:lnTo>
                <a:lnTo>
                  <a:pt x="62" y="609"/>
                </a:lnTo>
                <a:lnTo>
                  <a:pt x="51" y="593"/>
                </a:lnTo>
                <a:lnTo>
                  <a:pt x="42" y="576"/>
                </a:lnTo>
                <a:lnTo>
                  <a:pt x="35" y="559"/>
                </a:lnTo>
                <a:lnTo>
                  <a:pt x="27" y="541"/>
                </a:lnTo>
                <a:lnTo>
                  <a:pt x="21" y="523"/>
                </a:lnTo>
                <a:lnTo>
                  <a:pt x="15" y="505"/>
                </a:lnTo>
                <a:lnTo>
                  <a:pt x="10" y="486"/>
                </a:lnTo>
                <a:lnTo>
                  <a:pt x="6" y="468"/>
                </a:lnTo>
                <a:lnTo>
                  <a:pt x="3" y="450"/>
                </a:lnTo>
                <a:lnTo>
                  <a:pt x="1" y="430"/>
                </a:lnTo>
                <a:lnTo>
                  <a:pt x="0" y="412"/>
                </a:lnTo>
                <a:lnTo>
                  <a:pt x="0" y="393"/>
                </a:lnTo>
                <a:lnTo>
                  <a:pt x="0" y="374"/>
                </a:lnTo>
                <a:lnTo>
                  <a:pt x="1" y="355"/>
                </a:lnTo>
                <a:lnTo>
                  <a:pt x="3" y="337"/>
                </a:lnTo>
                <a:lnTo>
                  <a:pt x="6" y="318"/>
                </a:lnTo>
                <a:lnTo>
                  <a:pt x="10" y="299"/>
                </a:lnTo>
                <a:lnTo>
                  <a:pt x="15" y="281"/>
                </a:lnTo>
                <a:lnTo>
                  <a:pt x="21" y="263"/>
                </a:lnTo>
                <a:lnTo>
                  <a:pt x="27" y="245"/>
                </a:lnTo>
                <a:lnTo>
                  <a:pt x="35" y="228"/>
                </a:lnTo>
                <a:lnTo>
                  <a:pt x="42" y="211"/>
                </a:lnTo>
                <a:lnTo>
                  <a:pt x="51" y="193"/>
                </a:lnTo>
                <a:lnTo>
                  <a:pt x="62" y="176"/>
                </a:lnTo>
                <a:lnTo>
                  <a:pt x="72" y="160"/>
                </a:lnTo>
                <a:lnTo>
                  <a:pt x="84" y="145"/>
                </a:lnTo>
                <a:lnTo>
                  <a:pt x="96" y="130"/>
                </a:lnTo>
                <a:lnTo>
                  <a:pt x="110" y="115"/>
                </a:lnTo>
                <a:lnTo>
                  <a:pt x="110" y="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tered Alchemy : handmade journals" id="71" name="Shape 71"/>
          <p:cNvPicPr preferRelativeResize="0"/>
          <p:nvPr/>
        </p:nvPicPr>
        <p:blipFill rotWithShape="1">
          <a:blip r:embed="rId2">
            <a:alphaModFix/>
          </a:blip>
          <a:srcRect b="7408" l="59" r="-58" t="-83"/>
          <a:stretch/>
        </p:blipFill>
        <p:spPr>
          <a:xfrm flipH="1">
            <a:off x="2504" y="1860252"/>
            <a:ext cx="4226266" cy="50030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 flipH="1">
            <a:off x="1127924" y="0"/>
            <a:ext cx="11064076" cy="6858000"/>
          </a:xfrm>
          <a:custGeom>
            <a:pathLst>
              <a:path extrusionOk="0" h="6858000" w="11064076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1064076" y="6858000"/>
                </a:ln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/>
          <p:nvPr/>
        </p:nvSpPr>
        <p:spPr>
          <a:xfrm flipH="1">
            <a:off x="0" y="0"/>
            <a:ext cx="6561736" cy="4841875"/>
          </a:xfrm>
          <a:custGeom>
            <a:pathLst>
              <a:path extrusionOk="0" h="4841875" w="6561736">
                <a:moveTo>
                  <a:pt x="6561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6561736" y="4841875"/>
                </a:lnTo>
                <a:lnTo>
                  <a:pt x="6561736" y="0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 flipH="1">
            <a:off x="0" y="2686050"/>
            <a:ext cx="1651793" cy="1827213"/>
          </a:xfrm>
          <a:custGeom>
            <a:pathLst>
              <a:path extrusionOk="0" h="5753" w="4944">
                <a:moveTo>
                  <a:pt x="110" y="115"/>
                </a:moveTo>
                <a:lnTo>
                  <a:pt x="110" y="115"/>
                </a:lnTo>
                <a:lnTo>
                  <a:pt x="123" y="101"/>
                </a:lnTo>
                <a:lnTo>
                  <a:pt x="137" y="88"/>
                </a:lnTo>
                <a:lnTo>
                  <a:pt x="153" y="76"/>
                </a:lnTo>
                <a:lnTo>
                  <a:pt x="168" y="64"/>
                </a:lnTo>
                <a:lnTo>
                  <a:pt x="184" y="54"/>
                </a:lnTo>
                <a:lnTo>
                  <a:pt x="200" y="45"/>
                </a:lnTo>
                <a:lnTo>
                  <a:pt x="216" y="36"/>
                </a:lnTo>
                <a:lnTo>
                  <a:pt x="233" y="29"/>
                </a:lnTo>
                <a:lnTo>
                  <a:pt x="250" y="22"/>
                </a:lnTo>
                <a:lnTo>
                  <a:pt x="268" y="16"/>
                </a:lnTo>
                <a:lnTo>
                  <a:pt x="285" y="11"/>
                </a:lnTo>
                <a:lnTo>
                  <a:pt x="302" y="7"/>
                </a:lnTo>
                <a:lnTo>
                  <a:pt x="320" y="4"/>
                </a:lnTo>
                <a:lnTo>
                  <a:pt x="338" y="2"/>
                </a:lnTo>
                <a:lnTo>
                  <a:pt x="356" y="1"/>
                </a:lnTo>
                <a:lnTo>
                  <a:pt x="374" y="0"/>
                </a:lnTo>
                <a:lnTo>
                  <a:pt x="392" y="1"/>
                </a:lnTo>
                <a:lnTo>
                  <a:pt x="410" y="2"/>
                </a:lnTo>
                <a:lnTo>
                  <a:pt x="427" y="4"/>
                </a:lnTo>
                <a:lnTo>
                  <a:pt x="445" y="7"/>
                </a:lnTo>
                <a:lnTo>
                  <a:pt x="463" y="11"/>
                </a:lnTo>
                <a:lnTo>
                  <a:pt x="481" y="16"/>
                </a:lnTo>
                <a:lnTo>
                  <a:pt x="498" y="22"/>
                </a:lnTo>
                <a:lnTo>
                  <a:pt x="515" y="29"/>
                </a:lnTo>
                <a:lnTo>
                  <a:pt x="531" y="36"/>
                </a:lnTo>
                <a:lnTo>
                  <a:pt x="548" y="45"/>
                </a:lnTo>
                <a:lnTo>
                  <a:pt x="564" y="54"/>
                </a:lnTo>
                <a:lnTo>
                  <a:pt x="580" y="64"/>
                </a:lnTo>
                <a:lnTo>
                  <a:pt x="596" y="76"/>
                </a:lnTo>
                <a:lnTo>
                  <a:pt x="610" y="88"/>
                </a:lnTo>
                <a:lnTo>
                  <a:pt x="624" y="101"/>
                </a:lnTo>
                <a:lnTo>
                  <a:pt x="639" y="115"/>
                </a:lnTo>
                <a:lnTo>
                  <a:pt x="4944" y="4640"/>
                </a:lnTo>
                <a:lnTo>
                  <a:pt x="4944" y="5753"/>
                </a:lnTo>
                <a:lnTo>
                  <a:pt x="110" y="672"/>
                </a:lnTo>
                <a:lnTo>
                  <a:pt x="110" y="672"/>
                </a:lnTo>
                <a:lnTo>
                  <a:pt x="96" y="657"/>
                </a:lnTo>
                <a:lnTo>
                  <a:pt x="84" y="642"/>
                </a:lnTo>
                <a:lnTo>
                  <a:pt x="72" y="625"/>
                </a:lnTo>
                <a:lnTo>
                  <a:pt x="62" y="609"/>
                </a:lnTo>
                <a:lnTo>
                  <a:pt x="51" y="593"/>
                </a:lnTo>
                <a:lnTo>
                  <a:pt x="42" y="576"/>
                </a:lnTo>
                <a:lnTo>
                  <a:pt x="35" y="559"/>
                </a:lnTo>
                <a:lnTo>
                  <a:pt x="27" y="541"/>
                </a:lnTo>
                <a:lnTo>
                  <a:pt x="21" y="523"/>
                </a:lnTo>
                <a:lnTo>
                  <a:pt x="15" y="505"/>
                </a:lnTo>
                <a:lnTo>
                  <a:pt x="10" y="486"/>
                </a:lnTo>
                <a:lnTo>
                  <a:pt x="6" y="468"/>
                </a:lnTo>
                <a:lnTo>
                  <a:pt x="3" y="450"/>
                </a:lnTo>
                <a:lnTo>
                  <a:pt x="1" y="430"/>
                </a:lnTo>
                <a:lnTo>
                  <a:pt x="0" y="412"/>
                </a:lnTo>
                <a:lnTo>
                  <a:pt x="0" y="393"/>
                </a:lnTo>
                <a:lnTo>
                  <a:pt x="0" y="374"/>
                </a:lnTo>
                <a:lnTo>
                  <a:pt x="1" y="355"/>
                </a:lnTo>
                <a:lnTo>
                  <a:pt x="3" y="337"/>
                </a:lnTo>
                <a:lnTo>
                  <a:pt x="6" y="318"/>
                </a:lnTo>
                <a:lnTo>
                  <a:pt x="10" y="299"/>
                </a:lnTo>
                <a:lnTo>
                  <a:pt x="15" y="281"/>
                </a:lnTo>
                <a:lnTo>
                  <a:pt x="21" y="263"/>
                </a:lnTo>
                <a:lnTo>
                  <a:pt x="27" y="245"/>
                </a:lnTo>
                <a:lnTo>
                  <a:pt x="35" y="228"/>
                </a:lnTo>
                <a:lnTo>
                  <a:pt x="42" y="211"/>
                </a:lnTo>
                <a:lnTo>
                  <a:pt x="51" y="193"/>
                </a:lnTo>
                <a:lnTo>
                  <a:pt x="62" y="176"/>
                </a:lnTo>
                <a:lnTo>
                  <a:pt x="72" y="160"/>
                </a:lnTo>
                <a:lnTo>
                  <a:pt x="84" y="145"/>
                </a:lnTo>
                <a:lnTo>
                  <a:pt x="96" y="130"/>
                </a:lnTo>
                <a:lnTo>
                  <a:pt x="110" y="115"/>
                </a:lnTo>
                <a:lnTo>
                  <a:pt x="110" y="115"/>
                </a:lnTo>
                <a:close/>
              </a:path>
            </a:pathLst>
          </a:custGeom>
          <a:solidFill>
            <a:srgbClr val="CBCBC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/>
          <p:nvPr/>
        </p:nvSpPr>
        <p:spPr>
          <a:xfrm flipH="1">
            <a:off x="4206995" y="0"/>
            <a:ext cx="3140546" cy="2959100"/>
          </a:xfrm>
          <a:custGeom>
            <a:pathLst>
              <a:path extrusionOk="0" h="9322" w="9400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/>
          <p:nvPr/>
        </p:nvSpPr>
        <p:spPr>
          <a:xfrm flipH="1">
            <a:off x="1689213" y="5729288"/>
            <a:ext cx="1317693" cy="1128713"/>
          </a:xfrm>
          <a:custGeom>
            <a:pathLst>
              <a:path extrusionOk="0" h="3556" w="3945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2860944" y="6352114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and Content">
  <p:cSld name="4_Title and Content">
    <p:bg>
      <p:bgPr>
        <a:solidFill>
          <a:srgbClr val="F1F2F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tered Alchemy : handmade journals" id="82" name="Shape 82"/>
          <p:cNvPicPr preferRelativeResize="0"/>
          <p:nvPr/>
        </p:nvPicPr>
        <p:blipFill rotWithShape="1">
          <a:blip r:embed="rId2">
            <a:alphaModFix/>
          </a:blip>
          <a:srcRect b="7408" l="59" r="32266" t="-83"/>
          <a:stretch/>
        </p:blipFill>
        <p:spPr>
          <a:xfrm flipH="1">
            <a:off x="0" y="1854999"/>
            <a:ext cx="2860142" cy="500300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 flipH="1">
            <a:off x="2283" y="1"/>
            <a:ext cx="10821089" cy="6873986"/>
          </a:xfrm>
          <a:custGeom>
            <a:pathLst>
              <a:path extrusionOk="0" h="6873986" w="10821089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0816978" y="6873986"/>
                </a:lnTo>
                <a:cubicBezTo>
                  <a:pt x="10818348" y="6787661"/>
                  <a:pt x="10819719" y="6701337"/>
                  <a:pt x="10821089" y="6615012"/>
                </a:cubicBez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/>
          <p:nvPr/>
        </p:nvSpPr>
        <p:spPr>
          <a:xfrm flipH="1">
            <a:off x="-225" y="0"/>
            <a:ext cx="5193334" cy="4110086"/>
          </a:xfrm>
          <a:custGeom>
            <a:pathLst>
              <a:path extrusionOk="0" h="4110086" w="5193334">
                <a:moveTo>
                  <a:pt x="5193334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186939" y="3518233"/>
                </a:lnTo>
                <a:cubicBezTo>
                  <a:pt x="5186939" y="2347620"/>
                  <a:pt x="5193334" y="1170613"/>
                  <a:pt x="519333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/>
          <p:nvPr/>
        </p:nvSpPr>
        <p:spPr>
          <a:xfrm flipH="1">
            <a:off x="2838367" y="0"/>
            <a:ext cx="3140546" cy="2959100"/>
          </a:xfrm>
          <a:custGeom>
            <a:pathLst>
              <a:path extrusionOk="0" h="9322" w="9400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/>
          <p:nvPr/>
        </p:nvSpPr>
        <p:spPr>
          <a:xfrm flipH="1">
            <a:off x="320585" y="5729288"/>
            <a:ext cx="1317693" cy="1128713"/>
          </a:xfrm>
          <a:custGeom>
            <a:pathLst>
              <a:path extrusionOk="0" h="3556" w="3945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/>
          <p:nvPr/>
        </p:nvSpPr>
        <p:spPr>
          <a:xfrm flipH="1">
            <a:off x="-18689" y="2055043"/>
            <a:ext cx="931461" cy="1118855"/>
          </a:xfrm>
          <a:custGeom>
            <a:pathLst>
              <a:path extrusionOk="0" h="10116" w="10000">
                <a:moveTo>
                  <a:pt x="394" y="337"/>
                </a:moveTo>
                <a:lnTo>
                  <a:pt x="394" y="337"/>
                </a:lnTo>
                <a:cubicBezTo>
                  <a:pt x="411" y="324"/>
                  <a:pt x="426" y="309"/>
                  <a:pt x="442" y="296"/>
                </a:cubicBezTo>
                <a:cubicBezTo>
                  <a:pt x="458" y="283"/>
                  <a:pt x="476" y="270"/>
                  <a:pt x="492" y="257"/>
                </a:cubicBezTo>
                <a:cubicBezTo>
                  <a:pt x="512" y="245"/>
                  <a:pt x="529" y="234"/>
                  <a:pt x="548" y="222"/>
                </a:cubicBezTo>
                <a:cubicBezTo>
                  <a:pt x="567" y="210"/>
                  <a:pt x="586" y="199"/>
                  <a:pt x="604" y="187"/>
                </a:cubicBezTo>
                <a:cubicBezTo>
                  <a:pt x="623" y="177"/>
                  <a:pt x="642" y="168"/>
                  <a:pt x="661" y="158"/>
                </a:cubicBezTo>
                <a:cubicBezTo>
                  <a:pt x="680" y="149"/>
                  <a:pt x="700" y="139"/>
                  <a:pt x="720" y="131"/>
                </a:cubicBezTo>
                <a:cubicBezTo>
                  <a:pt x="739" y="123"/>
                  <a:pt x="756" y="115"/>
                  <a:pt x="776" y="106"/>
                </a:cubicBezTo>
                <a:cubicBezTo>
                  <a:pt x="796" y="99"/>
                  <a:pt x="816" y="91"/>
                  <a:pt x="836" y="84"/>
                </a:cubicBezTo>
                <a:cubicBezTo>
                  <a:pt x="857" y="77"/>
                  <a:pt x="877" y="71"/>
                  <a:pt x="898" y="64"/>
                </a:cubicBezTo>
                <a:cubicBezTo>
                  <a:pt x="920" y="59"/>
                  <a:pt x="941" y="52"/>
                  <a:pt x="962" y="46"/>
                </a:cubicBezTo>
                <a:cubicBezTo>
                  <a:pt x="982" y="42"/>
                  <a:pt x="1003" y="36"/>
                  <a:pt x="1023" y="32"/>
                </a:cubicBezTo>
                <a:cubicBezTo>
                  <a:pt x="1044" y="29"/>
                  <a:pt x="1063" y="23"/>
                  <a:pt x="1085" y="20"/>
                </a:cubicBezTo>
                <a:cubicBezTo>
                  <a:pt x="1107" y="17"/>
                  <a:pt x="1128" y="15"/>
                  <a:pt x="1150" y="12"/>
                </a:cubicBezTo>
                <a:cubicBezTo>
                  <a:pt x="1171" y="10"/>
                  <a:pt x="1194" y="7"/>
                  <a:pt x="1215" y="4"/>
                </a:cubicBezTo>
                <a:cubicBezTo>
                  <a:pt x="1236" y="4"/>
                  <a:pt x="1257" y="3"/>
                  <a:pt x="1279" y="3"/>
                </a:cubicBezTo>
                <a:cubicBezTo>
                  <a:pt x="1300" y="1"/>
                  <a:pt x="1321" y="1"/>
                  <a:pt x="1342" y="0"/>
                </a:cubicBezTo>
                <a:cubicBezTo>
                  <a:pt x="1363" y="1"/>
                  <a:pt x="1388" y="1"/>
                  <a:pt x="1409" y="3"/>
                </a:cubicBezTo>
                <a:cubicBezTo>
                  <a:pt x="1430" y="3"/>
                  <a:pt x="1451" y="4"/>
                  <a:pt x="1473" y="4"/>
                </a:cubicBezTo>
                <a:cubicBezTo>
                  <a:pt x="1494" y="7"/>
                  <a:pt x="1513" y="10"/>
                  <a:pt x="1535" y="12"/>
                </a:cubicBezTo>
                <a:cubicBezTo>
                  <a:pt x="1556" y="15"/>
                  <a:pt x="1577" y="17"/>
                  <a:pt x="1598" y="20"/>
                </a:cubicBezTo>
                <a:cubicBezTo>
                  <a:pt x="1619" y="23"/>
                  <a:pt x="1641" y="29"/>
                  <a:pt x="1662" y="32"/>
                </a:cubicBezTo>
                <a:cubicBezTo>
                  <a:pt x="1685" y="36"/>
                  <a:pt x="1707" y="42"/>
                  <a:pt x="1729" y="46"/>
                </a:cubicBezTo>
                <a:cubicBezTo>
                  <a:pt x="1748" y="52"/>
                  <a:pt x="1769" y="59"/>
                  <a:pt x="1789" y="64"/>
                </a:cubicBezTo>
                <a:cubicBezTo>
                  <a:pt x="1810" y="71"/>
                  <a:pt x="1830" y="77"/>
                  <a:pt x="1851" y="84"/>
                </a:cubicBezTo>
                <a:cubicBezTo>
                  <a:pt x="1871" y="91"/>
                  <a:pt x="1888" y="99"/>
                  <a:pt x="1907" y="106"/>
                </a:cubicBezTo>
                <a:cubicBezTo>
                  <a:pt x="1927" y="115"/>
                  <a:pt x="1948" y="123"/>
                  <a:pt x="1968" y="131"/>
                </a:cubicBezTo>
                <a:cubicBezTo>
                  <a:pt x="1988" y="139"/>
                  <a:pt x="2007" y="149"/>
                  <a:pt x="2027" y="158"/>
                </a:cubicBezTo>
                <a:cubicBezTo>
                  <a:pt x="2045" y="168"/>
                  <a:pt x="2065" y="177"/>
                  <a:pt x="2083" y="187"/>
                </a:cubicBezTo>
                <a:lnTo>
                  <a:pt x="2142" y="222"/>
                </a:lnTo>
                <a:lnTo>
                  <a:pt x="2192" y="257"/>
                </a:lnTo>
                <a:cubicBezTo>
                  <a:pt x="2207" y="270"/>
                  <a:pt x="2225" y="283"/>
                  <a:pt x="2242" y="296"/>
                </a:cubicBezTo>
                <a:cubicBezTo>
                  <a:pt x="2259" y="309"/>
                  <a:pt x="2277" y="324"/>
                  <a:pt x="2295" y="337"/>
                </a:cubicBezTo>
                <a:lnTo>
                  <a:pt x="10000" y="6924"/>
                </a:lnTo>
                <a:cubicBezTo>
                  <a:pt x="10000" y="8008"/>
                  <a:pt x="9863" y="8736"/>
                  <a:pt x="9863" y="10116"/>
                </a:cubicBezTo>
                <a:lnTo>
                  <a:pt x="394" y="1963"/>
                </a:lnTo>
                <a:lnTo>
                  <a:pt x="394" y="1963"/>
                </a:lnTo>
                <a:cubicBezTo>
                  <a:pt x="379" y="1947"/>
                  <a:pt x="361" y="1934"/>
                  <a:pt x="344" y="1920"/>
                </a:cubicBezTo>
                <a:cubicBezTo>
                  <a:pt x="330" y="1904"/>
                  <a:pt x="317" y="1891"/>
                  <a:pt x="301" y="1875"/>
                </a:cubicBezTo>
                <a:cubicBezTo>
                  <a:pt x="288" y="1859"/>
                  <a:pt x="274" y="1841"/>
                  <a:pt x="259" y="1825"/>
                </a:cubicBezTo>
                <a:cubicBezTo>
                  <a:pt x="247" y="1809"/>
                  <a:pt x="235" y="1795"/>
                  <a:pt x="223" y="1779"/>
                </a:cubicBezTo>
                <a:cubicBezTo>
                  <a:pt x="209" y="1764"/>
                  <a:pt x="195" y="1747"/>
                  <a:pt x="183" y="1732"/>
                </a:cubicBezTo>
                <a:cubicBezTo>
                  <a:pt x="173" y="1715"/>
                  <a:pt x="162" y="1699"/>
                  <a:pt x="151" y="1682"/>
                </a:cubicBezTo>
                <a:cubicBezTo>
                  <a:pt x="142" y="1666"/>
                  <a:pt x="135" y="1650"/>
                  <a:pt x="126" y="1634"/>
                </a:cubicBezTo>
                <a:cubicBezTo>
                  <a:pt x="117" y="1615"/>
                  <a:pt x="106" y="1598"/>
                  <a:pt x="97" y="1580"/>
                </a:cubicBezTo>
                <a:cubicBezTo>
                  <a:pt x="91" y="1563"/>
                  <a:pt x="82" y="1544"/>
                  <a:pt x="74" y="1528"/>
                </a:cubicBezTo>
                <a:cubicBezTo>
                  <a:pt x="68" y="1510"/>
                  <a:pt x="61" y="1492"/>
                  <a:pt x="53" y="1476"/>
                </a:cubicBezTo>
                <a:cubicBezTo>
                  <a:pt x="48" y="1457"/>
                  <a:pt x="41" y="1438"/>
                  <a:pt x="35" y="1420"/>
                </a:cubicBezTo>
                <a:cubicBezTo>
                  <a:pt x="30" y="1402"/>
                  <a:pt x="27" y="1384"/>
                  <a:pt x="21" y="1367"/>
                </a:cubicBezTo>
                <a:cubicBezTo>
                  <a:pt x="18" y="1349"/>
                  <a:pt x="14" y="1331"/>
                  <a:pt x="11" y="1315"/>
                </a:cubicBezTo>
                <a:cubicBezTo>
                  <a:pt x="9" y="1294"/>
                  <a:pt x="6" y="1275"/>
                  <a:pt x="3" y="1255"/>
                </a:cubicBezTo>
                <a:cubicBezTo>
                  <a:pt x="2" y="1239"/>
                  <a:pt x="2" y="1220"/>
                  <a:pt x="0" y="1203"/>
                </a:cubicBezTo>
                <a:lnTo>
                  <a:pt x="0" y="1148"/>
                </a:lnTo>
                <a:lnTo>
                  <a:pt x="0" y="1093"/>
                </a:lnTo>
                <a:cubicBezTo>
                  <a:pt x="2" y="1074"/>
                  <a:pt x="2" y="1055"/>
                  <a:pt x="3" y="1037"/>
                </a:cubicBezTo>
                <a:cubicBezTo>
                  <a:pt x="6" y="1020"/>
                  <a:pt x="9" y="1001"/>
                  <a:pt x="11" y="985"/>
                </a:cubicBezTo>
                <a:cubicBezTo>
                  <a:pt x="14" y="966"/>
                  <a:pt x="18" y="947"/>
                  <a:pt x="21" y="929"/>
                </a:cubicBezTo>
                <a:cubicBezTo>
                  <a:pt x="27" y="911"/>
                  <a:pt x="30" y="892"/>
                  <a:pt x="35" y="873"/>
                </a:cubicBezTo>
                <a:cubicBezTo>
                  <a:pt x="41" y="855"/>
                  <a:pt x="48" y="839"/>
                  <a:pt x="53" y="820"/>
                </a:cubicBezTo>
                <a:cubicBezTo>
                  <a:pt x="61" y="804"/>
                  <a:pt x="68" y="785"/>
                  <a:pt x="74" y="768"/>
                </a:cubicBezTo>
                <a:cubicBezTo>
                  <a:pt x="82" y="752"/>
                  <a:pt x="91" y="733"/>
                  <a:pt x="97" y="715"/>
                </a:cubicBezTo>
                <a:cubicBezTo>
                  <a:pt x="106" y="699"/>
                  <a:pt x="117" y="682"/>
                  <a:pt x="126" y="666"/>
                </a:cubicBezTo>
                <a:cubicBezTo>
                  <a:pt x="135" y="650"/>
                  <a:pt x="142" y="633"/>
                  <a:pt x="151" y="617"/>
                </a:cubicBezTo>
                <a:cubicBezTo>
                  <a:pt x="162" y="598"/>
                  <a:pt x="173" y="582"/>
                  <a:pt x="183" y="563"/>
                </a:cubicBezTo>
                <a:cubicBezTo>
                  <a:pt x="195" y="546"/>
                  <a:pt x="209" y="531"/>
                  <a:pt x="223" y="514"/>
                </a:cubicBezTo>
                <a:cubicBezTo>
                  <a:pt x="235" y="499"/>
                  <a:pt x="247" y="482"/>
                  <a:pt x="259" y="467"/>
                </a:cubicBezTo>
                <a:cubicBezTo>
                  <a:pt x="273" y="453"/>
                  <a:pt x="288" y="438"/>
                  <a:pt x="301" y="424"/>
                </a:cubicBezTo>
                <a:cubicBezTo>
                  <a:pt x="317" y="408"/>
                  <a:pt x="330" y="395"/>
                  <a:pt x="344" y="380"/>
                </a:cubicBezTo>
                <a:cubicBezTo>
                  <a:pt x="361" y="364"/>
                  <a:pt x="379" y="351"/>
                  <a:pt x="394" y="337"/>
                </a:cubicBezTo>
                <a:lnTo>
                  <a:pt x="394" y="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"/>
              <a:buNone/>
              <a:defRPr b="1" i="0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and Content">
  <p:cSld name="6_Title and Content">
    <p:bg>
      <p:bgPr>
        <a:gradFill>
          <a:gsLst>
            <a:gs pos="0">
              <a:srgbClr val="3E434D"/>
            </a:gs>
            <a:gs pos="54000">
              <a:schemeClr val="dk2"/>
            </a:gs>
            <a:gs pos="100000">
              <a:schemeClr val="dk2"/>
            </a:gs>
          </a:gsLst>
          <a:lin ang="1350000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tered Alchemy : handmade journals" id="93" name="Shape 93"/>
          <p:cNvPicPr preferRelativeResize="0"/>
          <p:nvPr/>
        </p:nvPicPr>
        <p:blipFill rotWithShape="1">
          <a:blip r:embed="rId2">
            <a:alphaModFix/>
          </a:blip>
          <a:srcRect b="7408" l="59" r="32266" t="-83"/>
          <a:stretch/>
        </p:blipFill>
        <p:spPr>
          <a:xfrm flipH="1">
            <a:off x="0" y="1854999"/>
            <a:ext cx="2860142" cy="50030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 flipH="1">
            <a:off x="2283" y="1"/>
            <a:ext cx="10821089" cy="6873986"/>
          </a:xfrm>
          <a:custGeom>
            <a:pathLst>
              <a:path extrusionOk="0" h="6873986" w="10821089">
                <a:moveTo>
                  <a:pt x="5629596" y="0"/>
                </a:moveTo>
                <a:lnTo>
                  <a:pt x="0" y="0"/>
                </a:lnTo>
                <a:lnTo>
                  <a:pt x="0" y="6858000"/>
                </a:lnTo>
                <a:lnTo>
                  <a:pt x="10816978" y="6873986"/>
                </a:lnTo>
                <a:cubicBezTo>
                  <a:pt x="10818348" y="6787661"/>
                  <a:pt x="10819719" y="6701337"/>
                  <a:pt x="10821089" y="6615012"/>
                </a:cubicBezTo>
                <a:lnTo>
                  <a:pt x="9033747" y="4816793"/>
                </a:lnTo>
                <a:lnTo>
                  <a:pt x="9018378" y="4803458"/>
                </a:lnTo>
                <a:lnTo>
                  <a:pt x="9003009" y="4789488"/>
                </a:lnTo>
                <a:lnTo>
                  <a:pt x="8987975" y="4775518"/>
                </a:lnTo>
                <a:lnTo>
                  <a:pt x="8973274" y="4760913"/>
                </a:lnTo>
                <a:lnTo>
                  <a:pt x="8039129" y="3828098"/>
                </a:lnTo>
                <a:lnTo>
                  <a:pt x="8034451" y="3823335"/>
                </a:lnTo>
                <a:lnTo>
                  <a:pt x="8030443" y="3818573"/>
                </a:lnTo>
                <a:lnTo>
                  <a:pt x="8026767" y="3813493"/>
                </a:lnTo>
                <a:lnTo>
                  <a:pt x="8023426" y="3808413"/>
                </a:lnTo>
                <a:lnTo>
                  <a:pt x="8020086" y="3803333"/>
                </a:lnTo>
                <a:lnTo>
                  <a:pt x="8017079" y="3798253"/>
                </a:lnTo>
                <a:lnTo>
                  <a:pt x="8014406" y="3792855"/>
                </a:lnTo>
                <a:lnTo>
                  <a:pt x="8012067" y="3787458"/>
                </a:lnTo>
                <a:lnTo>
                  <a:pt x="8010062" y="3781425"/>
                </a:lnTo>
                <a:lnTo>
                  <a:pt x="8008392" y="3776028"/>
                </a:lnTo>
                <a:lnTo>
                  <a:pt x="8006387" y="3770313"/>
                </a:lnTo>
                <a:lnTo>
                  <a:pt x="8005051" y="3764280"/>
                </a:lnTo>
                <a:lnTo>
                  <a:pt x="8004049" y="3758565"/>
                </a:lnTo>
                <a:lnTo>
                  <a:pt x="8003380" y="3752850"/>
                </a:lnTo>
                <a:cubicBezTo>
                  <a:pt x="8003269" y="3750839"/>
                  <a:pt x="8003157" y="3748829"/>
                  <a:pt x="8003046" y="3746818"/>
                </a:cubicBezTo>
                <a:lnTo>
                  <a:pt x="8003046" y="3740785"/>
                </a:lnTo>
                <a:lnTo>
                  <a:pt x="8003046" y="3735070"/>
                </a:lnTo>
                <a:cubicBezTo>
                  <a:pt x="8003157" y="3733059"/>
                  <a:pt x="8003269" y="3731049"/>
                  <a:pt x="8003380" y="3729038"/>
                </a:cubicBezTo>
                <a:lnTo>
                  <a:pt x="8004049" y="3723323"/>
                </a:lnTo>
                <a:lnTo>
                  <a:pt x="8005051" y="3717608"/>
                </a:lnTo>
                <a:lnTo>
                  <a:pt x="8006387" y="3711575"/>
                </a:lnTo>
                <a:lnTo>
                  <a:pt x="8008392" y="3705860"/>
                </a:lnTo>
                <a:lnTo>
                  <a:pt x="8010062" y="3700145"/>
                </a:lnTo>
                <a:lnTo>
                  <a:pt x="8012067" y="3694748"/>
                </a:lnTo>
                <a:lnTo>
                  <a:pt x="8014406" y="3689033"/>
                </a:lnTo>
                <a:lnTo>
                  <a:pt x="8017079" y="3683635"/>
                </a:lnTo>
                <a:lnTo>
                  <a:pt x="8020086" y="3678238"/>
                </a:lnTo>
                <a:lnTo>
                  <a:pt x="8023426" y="3673158"/>
                </a:lnTo>
                <a:lnTo>
                  <a:pt x="8026767" y="3668078"/>
                </a:lnTo>
                <a:lnTo>
                  <a:pt x="8030443" y="3662998"/>
                </a:lnTo>
                <a:lnTo>
                  <a:pt x="8034451" y="3658235"/>
                </a:lnTo>
                <a:lnTo>
                  <a:pt x="8039129" y="3653790"/>
                </a:lnTo>
                <a:lnTo>
                  <a:pt x="8043807" y="3649345"/>
                </a:lnTo>
                <a:lnTo>
                  <a:pt x="8048149" y="3645218"/>
                </a:lnTo>
                <a:lnTo>
                  <a:pt x="8053495" y="3641725"/>
                </a:lnTo>
                <a:lnTo>
                  <a:pt x="8058507" y="3638233"/>
                </a:lnTo>
                <a:lnTo>
                  <a:pt x="8063852" y="3634740"/>
                </a:lnTo>
                <a:lnTo>
                  <a:pt x="8068864" y="3631883"/>
                </a:lnTo>
                <a:lnTo>
                  <a:pt x="8074209" y="3629343"/>
                </a:lnTo>
                <a:lnTo>
                  <a:pt x="8079889" y="3626803"/>
                </a:lnTo>
                <a:lnTo>
                  <a:pt x="8085569" y="3624898"/>
                </a:lnTo>
                <a:lnTo>
                  <a:pt x="8091248" y="3622675"/>
                </a:lnTo>
                <a:lnTo>
                  <a:pt x="8096928" y="3621405"/>
                </a:lnTo>
                <a:lnTo>
                  <a:pt x="8102608" y="3620135"/>
                </a:lnTo>
                <a:lnTo>
                  <a:pt x="8108622" y="3618865"/>
                </a:lnTo>
                <a:lnTo>
                  <a:pt x="8114301" y="3618230"/>
                </a:lnTo>
                <a:lnTo>
                  <a:pt x="8120315" y="3617913"/>
                </a:lnTo>
                <a:lnTo>
                  <a:pt x="8126329" y="3617595"/>
                </a:lnTo>
                <a:lnTo>
                  <a:pt x="8132343" y="3617913"/>
                </a:lnTo>
                <a:lnTo>
                  <a:pt x="8138023" y="3618230"/>
                </a:lnTo>
                <a:lnTo>
                  <a:pt x="8143702" y="3618865"/>
                </a:lnTo>
                <a:lnTo>
                  <a:pt x="8149716" y="3620135"/>
                </a:lnTo>
                <a:lnTo>
                  <a:pt x="8155396" y="3621405"/>
                </a:lnTo>
                <a:lnTo>
                  <a:pt x="8161410" y="3622675"/>
                </a:lnTo>
                <a:lnTo>
                  <a:pt x="8167089" y="3624898"/>
                </a:lnTo>
                <a:lnTo>
                  <a:pt x="8172769" y="3626803"/>
                </a:lnTo>
                <a:lnTo>
                  <a:pt x="8178115" y="3629343"/>
                </a:lnTo>
                <a:lnTo>
                  <a:pt x="8183460" y="3631883"/>
                </a:lnTo>
                <a:lnTo>
                  <a:pt x="8188806" y="3634740"/>
                </a:lnTo>
                <a:lnTo>
                  <a:pt x="8194151" y="3638233"/>
                </a:lnTo>
                <a:lnTo>
                  <a:pt x="8199163" y="3641725"/>
                </a:lnTo>
                <a:lnTo>
                  <a:pt x="8204175" y="3645218"/>
                </a:lnTo>
                <a:lnTo>
                  <a:pt x="8208852" y="3649345"/>
                </a:lnTo>
                <a:lnTo>
                  <a:pt x="8213529" y="3653790"/>
                </a:lnTo>
                <a:lnTo>
                  <a:pt x="8882399" y="4321810"/>
                </a:lnTo>
                <a:lnTo>
                  <a:pt x="8886742" y="4325938"/>
                </a:lnTo>
                <a:lnTo>
                  <a:pt x="8891420" y="4330065"/>
                </a:lnTo>
                <a:lnTo>
                  <a:pt x="8896765" y="4334193"/>
                </a:lnTo>
                <a:lnTo>
                  <a:pt x="8901443" y="4337685"/>
                </a:lnTo>
                <a:lnTo>
                  <a:pt x="8906788" y="4340860"/>
                </a:lnTo>
                <a:lnTo>
                  <a:pt x="8912134" y="4343718"/>
                </a:lnTo>
                <a:lnTo>
                  <a:pt x="8917480" y="4346575"/>
                </a:lnTo>
                <a:lnTo>
                  <a:pt x="8923159" y="4349115"/>
                </a:lnTo>
                <a:lnTo>
                  <a:pt x="8928505" y="4351020"/>
                </a:lnTo>
                <a:lnTo>
                  <a:pt x="8934185" y="4352608"/>
                </a:lnTo>
                <a:lnTo>
                  <a:pt x="8940198" y="4354513"/>
                </a:lnTo>
                <a:lnTo>
                  <a:pt x="8945878" y="4355465"/>
                </a:lnTo>
                <a:lnTo>
                  <a:pt x="8951892" y="4356418"/>
                </a:lnTo>
                <a:lnTo>
                  <a:pt x="8957572" y="4357053"/>
                </a:lnTo>
                <a:lnTo>
                  <a:pt x="8963585" y="4358005"/>
                </a:lnTo>
                <a:lnTo>
                  <a:pt x="8969265" y="4358005"/>
                </a:lnTo>
                <a:lnTo>
                  <a:pt x="8975279" y="4358005"/>
                </a:lnTo>
                <a:lnTo>
                  <a:pt x="8981293" y="4357053"/>
                </a:lnTo>
                <a:lnTo>
                  <a:pt x="8986972" y="4356418"/>
                </a:lnTo>
                <a:lnTo>
                  <a:pt x="8992986" y="4355465"/>
                </a:lnTo>
                <a:lnTo>
                  <a:pt x="8998666" y="4354513"/>
                </a:lnTo>
                <a:lnTo>
                  <a:pt x="9004680" y="4352608"/>
                </a:lnTo>
                <a:lnTo>
                  <a:pt x="9010025" y="4351020"/>
                </a:lnTo>
                <a:lnTo>
                  <a:pt x="9015705" y="4349115"/>
                </a:lnTo>
                <a:lnTo>
                  <a:pt x="9021385" y="4346575"/>
                </a:lnTo>
                <a:lnTo>
                  <a:pt x="9026730" y="4343718"/>
                </a:lnTo>
                <a:lnTo>
                  <a:pt x="9032076" y="4340860"/>
                </a:lnTo>
                <a:lnTo>
                  <a:pt x="9037088" y="4337685"/>
                </a:lnTo>
                <a:lnTo>
                  <a:pt x="9042099" y="4334193"/>
                </a:lnTo>
                <a:lnTo>
                  <a:pt x="9047445" y="4330065"/>
                </a:lnTo>
                <a:lnTo>
                  <a:pt x="9051788" y="4325938"/>
                </a:lnTo>
                <a:lnTo>
                  <a:pt x="9056465" y="4321810"/>
                </a:lnTo>
                <a:lnTo>
                  <a:pt x="9061143" y="4317048"/>
                </a:lnTo>
                <a:lnTo>
                  <a:pt x="9065152" y="4312285"/>
                </a:lnTo>
                <a:lnTo>
                  <a:pt x="9068827" y="4307523"/>
                </a:lnTo>
                <a:lnTo>
                  <a:pt x="9072168" y="4302443"/>
                </a:lnTo>
                <a:lnTo>
                  <a:pt x="9075509" y="4297363"/>
                </a:lnTo>
                <a:lnTo>
                  <a:pt x="9078516" y="4292283"/>
                </a:lnTo>
                <a:lnTo>
                  <a:pt x="9081189" y="4286568"/>
                </a:lnTo>
                <a:lnTo>
                  <a:pt x="9083528" y="4281170"/>
                </a:lnTo>
                <a:lnTo>
                  <a:pt x="9085532" y="4275455"/>
                </a:lnTo>
                <a:lnTo>
                  <a:pt x="9087537" y="4270058"/>
                </a:lnTo>
                <a:lnTo>
                  <a:pt x="9089207" y="4264025"/>
                </a:lnTo>
                <a:lnTo>
                  <a:pt x="9090544" y="4258310"/>
                </a:lnTo>
                <a:lnTo>
                  <a:pt x="9091546" y="4252595"/>
                </a:lnTo>
                <a:cubicBezTo>
                  <a:pt x="9091769" y="4250584"/>
                  <a:pt x="9091991" y="4248574"/>
                  <a:pt x="9092214" y="4246563"/>
                </a:cubicBezTo>
                <a:cubicBezTo>
                  <a:pt x="9092325" y="4244658"/>
                  <a:pt x="9092437" y="4242753"/>
                  <a:pt x="9092548" y="4240848"/>
                </a:cubicBezTo>
                <a:lnTo>
                  <a:pt x="9092548" y="4234815"/>
                </a:lnTo>
                <a:lnTo>
                  <a:pt x="9092548" y="4228783"/>
                </a:lnTo>
                <a:cubicBezTo>
                  <a:pt x="9092437" y="4226878"/>
                  <a:pt x="9092325" y="4224973"/>
                  <a:pt x="9092214" y="4223068"/>
                </a:cubicBezTo>
                <a:cubicBezTo>
                  <a:pt x="9091991" y="4221163"/>
                  <a:pt x="9091769" y="4219258"/>
                  <a:pt x="9091546" y="4217353"/>
                </a:cubicBezTo>
                <a:lnTo>
                  <a:pt x="9090544" y="4211320"/>
                </a:lnTo>
                <a:lnTo>
                  <a:pt x="9089207" y="4205605"/>
                </a:lnTo>
                <a:lnTo>
                  <a:pt x="9087537" y="4199890"/>
                </a:lnTo>
                <a:lnTo>
                  <a:pt x="9085532" y="4194175"/>
                </a:lnTo>
                <a:lnTo>
                  <a:pt x="9083528" y="4188460"/>
                </a:lnTo>
                <a:lnTo>
                  <a:pt x="9081189" y="4183063"/>
                </a:lnTo>
                <a:lnTo>
                  <a:pt x="9078516" y="4177665"/>
                </a:lnTo>
                <a:lnTo>
                  <a:pt x="9075509" y="4172268"/>
                </a:lnTo>
                <a:lnTo>
                  <a:pt x="9072168" y="4166870"/>
                </a:lnTo>
                <a:lnTo>
                  <a:pt x="9068827" y="4161790"/>
                </a:lnTo>
                <a:lnTo>
                  <a:pt x="9065152" y="4157028"/>
                </a:lnTo>
                <a:lnTo>
                  <a:pt x="9061143" y="4152265"/>
                </a:lnTo>
                <a:lnTo>
                  <a:pt x="9056465" y="4147820"/>
                </a:lnTo>
                <a:lnTo>
                  <a:pt x="8669577" y="3761423"/>
                </a:lnTo>
                <a:lnTo>
                  <a:pt x="8473460" y="3565208"/>
                </a:lnTo>
                <a:lnTo>
                  <a:pt x="8468782" y="3560445"/>
                </a:lnTo>
                <a:lnTo>
                  <a:pt x="8464773" y="3555683"/>
                </a:lnTo>
                <a:lnTo>
                  <a:pt x="8461098" y="3550920"/>
                </a:lnTo>
                <a:lnTo>
                  <a:pt x="8457423" y="3545840"/>
                </a:lnTo>
                <a:lnTo>
                  <a:pt x="8454082" y="3540760"/>
                </a:lnTo>
                <a:lnTo>
                  <a:pt x="8451409" y="3535680"/>
                </a:lnTo>
                <a:lnTo>
                  <a:pt x="8448736" y="3529965"/>
                </a:lnTo>
                <a:lnTo>
                  <a:pt x="8446398" y="3524568"/>
                </a:lnTo>
                <a:lnTo>
                  <a:pt x="8444059" y="3518853"/>
                </a:lnTo>
                <a:lnTo>
                  <a:pt x="8442054" y="3513455"/>
                </a:lnTo>
                <a:lnTo>
                  <a:pt x="8440718" y="3507423"/>
                </a:lnTo>
                <a:lnTo>
                  <a:pt x="8439382" y="3501708"/>
                </a:lnTo>
                <a:lnTo>
                  <a:pt x="8438379" y="3495993"/>
                </a:lnTo>
                <a:cubicBezTo>
                  <a:pt x="8438156" y="3493982"/>
                  <a:pt x="8437934" y="3491971"/>
                  <a:pt x="8437711" y="3489960"/>
                </a:cubicBezTo>
                <a:cubicBezTo>
                  <a:pt x="8437600" y="3488055"/>
                  <a:pt x="8437488" y="3486150"/>
                  <a:pt x="8437377" y="3484245"/>
                </a:cubicBezTo>
                <a:cubicBezTo>
                  <a:pt x="8437266" y="3482234"/>
                  <a:pt x="8437154" y="3480224"/>
                  <a:pt x="8437043" y="3478213"/>
                </a:cubicBezTo>
                <a:cubicBezTo>
                  <a:pt x="8437154" y="3476202"/>
                  <a:pt x="8437266" y="3474191"/>
                  <a:pt x="8437377" y="3472180"/>
                </a:cubicBezTo>
                <a:cubicBezTo>
                  <a:pt x="8437488" y="3470275"/>
                  <a:pt x="8437600" y="3468370"/>
                  <a:pt x="8437711" y="3466465"/>
                </a:cubicBezTo>
                <a:cubicBezTo>
                  <a:pt x="8437934" y="3464560"/>
                  <a:pt x="8438156" y="3462655"/>
                  <a:pt x="8438379" y="3460750"/>
                </a:cubicBezTo>
                <a:lnTo>
                  <a:pt x="8439382" y="3454718"/>
                </a:lnTo>
                <a:lnTo>
                  <a:pt x="8440718" y="3449003"/>
                </a:lnTo>
                <a:lnTo>
                  <a:pt x="8442054" y="3443288"/>
                </a:lnTo>
                <a:lnTo>
                  <a:pt x="8444059" y="3437255"/>
                </a:lnTo>
                <a:lnTo>
                  <a:pt x="8446398" y="3431858"/>
                </a:lnTo>
                <a:lnTo>
                  <a:pt x="8448736" y="3426460"/>
                </a:lnTo>
                <a:lnTo>
                  <a:pt x="8451409" y="3421063"/>
                </a:lnTo>
                <a:lnTo>
                  <a:pt x="8454082" y="3415348"/>
                </a:lnTo>
                <a:lnTo>
                  <a:pt x="8457423" y="3410268"/>
                </a:lnTo>
                <a:lnTo>
                  <a:pt x="8461098" y="3405505"/>
                </a:lnTo>
                <a:lnTo>
                  <a:pt x="8464773" y="3400425"/>
                </a:lnTo>
                <a:lnTo>
                  <a:pt x="8468782" y="3395663"/>
                </a:lnTo>
                <a:lnTo>
                  <a:pt x="8473460" y="3391218"/>
                </a:lnTo>
                <a:lnTo>
                  <a:pt x="8477803" y="3386773"/>
                </a:lnTo>
                <a:lnTo>
                  <a:pt x="8482481" y="3382645"/>
                </a:lnTo>
                <a:lnTo>
                  <a:pt x="8487826" y="3378835"/>
                </a:lnTo>
                <a:lnTo>
                  <a:pt x="8492504" y="3375343"/>
                </a:lnTo>
                <a:lnTo>
                  <a:pt x="8497515" y="3372168"/>
                </a:lnTo>
                <a:lnTo>
                  <a:pt x="8503195" y="3369310"/>
                </a:lnTo>
                <a:lnTo>
                  <a:pt x="8508540" y="3366453"/>
                </a:lnTo>
                <a:lnTo>
                  <a:pt x="8514220" y="3364230"/>
                </a:lnTo>
                <a:lnTo>
                  <a:pt x="8519566" y="3362008"/>
                </a:lnTo>
                <a:lnTo>
                  <a:pt x="8525245" y="3360103"/>
                </a:lnTo>
                <a:lnTo>
                  <a:pt x="8531259" y="3358833"/>
                </a:lnTo>
                <a:lnTo>
                  <a:pt x="8536939" y="3357245"/>
                </a:lnTo>
                <a:lnTo>
                  <a:pt x="8542953" y="3356293"/>
                </a:lnTo>
                <a:lnTo>
                  <a:pt x="8548632" y="3355658"/>
                </a:lnTo>
                <a:lnTo>
                  <a:pt x="8554646" y="3355340"/>
                </a:lnTo>
                <a:lnTo>
                  <a:pt x="8560326" y="3355023"/>
                </a:lnTo>
                <a:lnTo>
                  <a:pt x="8566340" y="3355340"/>
                </a:lnTo>
                <a:lnTo>
                  <a:pt x="8572354" y="3355658"/>
                </a:lnTo>
                <a:lnTo>
                  <a:pt x="8578033" y="3356293"/>
                </a:lnTo>
                <a:lnTo>
                  <a:pt x="8584047" y="3357245"/>
                </a:lnTo>
                <a:lnTo>
                  <a:pt x="8589727" y="3358833"/>
                </a:lnTo>
                <a:lnTo>
                  <a:pt x="8595741" y="3360103"/>
                </a:lnTo>
                <a:lnTo>
                  <a:pt x="8601086" y="3362008"/>
                </a:lnTo>
                <a:lnTo>
                  <a:pt x="8606766" y="3364230"/>
                </a:lnTo>
                <a:lnTo>
                  <a:pt x="8612446" y="3366453"/>
                </a:lnTo>
                <a:lnTo>
                  <a:pt x="8617791" y="3369310"/>
                </a:lnTo>
                <a:lnTo>
                  <a:pt x="8623137" y="3372168"/>
                </a:lnTo>
                <a:lnTo>
                  <a:pt x="8628148" y="3375343"/>
                </a:lnTo>
                <a:lnTo>
                  <a:pt x="8633160" y="3378835"/>
                </a:lnTo>
                <a:lnTo>
                  <a:pt x="8638171" y="3382645"/>
                </a:lnTo>
                <a:lnTo>
                  <a:pt x="8642849" y="3386773"/>
                </a:lnTo>
                <a:lnTo>
                  <a:pt x="8647526" y="3391218"/>
                </a:lnTo>
                <a:lnTo>
                  <a:pt x="8855003" y="3598228"/>
                </a:lnTo>
                <a:lnTo>
                  <a:pt x="8859346" y="3602673"/>
                </a:lnTo>
                <a:lnTo>
                  <a:pt x="8864023" y="3606800"/>
                </a:lnTo>
                <a:lnTo>
                  <a:pt x="8869369" y="3610610"/>
                </a:lnTo>
                <a:lnTo>
                  <a:pt x="8874046" y="3613785"/>
                </a:lnTo>
                <a:lnTo>
                  <a:pt x="8879392" y="3617278"/>
                </a:lnTo>
                <a:lnTo>
                  <a:pt x="8884738" y="3620135"/>
                </a:lnTo>
                <a:lnTo>
                  <a:pt x="8890083" y="3622675"/>
                </a:lnTo>
                <a:lnTo>
                  <a:pt x="8895763" y="3625215"/>
                </a:lnTo>
                <a:lnTo>
                  <a:pt x="8901109" y="3627120"/>
                </a:lnTo>
                <a:lnTo>
                  <a:pt x="8906788" y="3629343"/>
                </a:lnTo>
                <a:lnTo>
                  <a:pt x="8912802" y="3630613"/>
                </a:lnTo>
                <a:lnTo>
                  <a:pt x="8918482" y="3631883"/>
                </a:lnTo>
                <a:lnTo>
                  <a:pt x="8924496" y="3633153"/>
                </a:lnTo>
                <a:lnTo>
                  <a:pt x="8930175" y="3633788"/>
                </a:lnTo>
                <a:lnTo>
                  <a:pt x="8936189" y="3634105"/>
                </a:lnTo>
                <a:lnTo>
                  <a:pt x="8941869" y="3634105"/>
                </a:lnTo>
                <a:lnTo>
                  <a:pt x="8947883" y="3634105"/>
                </a:lnTo>
                <a:lnTo>
                  <a:pt x="8953897" y="3633788"/>
                </a:lnTo>
                <a:lnTo>
                  <a:pt x="8959576" y="3633153"/>
                </a:lnTo>
                <a:lnTo>
                  <a:pt x="8965590" y="3631883"/>
                </a:lnTo>
                <a:lnTo>
                  <a:pt x="8971270" y="3630613"/>
                </a:lnTo>
                <a:lnTo>
                  <a:pt x="8977284" y="3629343"/>
                </a:lnTo>
                <a:lnTo>
                  <a:pt x="8982629" y="3627120"/>
                </a:lnTo>
                <a:lnTo>
                  <a:pt x="8988309" y="3625215"/>
                </a:lnTo>
                <a:lnTo>
                  <a:pt x="8993989" y="3622675"/>
                </a:lnTo>
                <a:lnTo>
                  <a:pt x="8999334" y="3620135"/>
                </a:lnTo>
                <a:lnTo>
                  <a:pt x="9004680" y="3617278"/>
                </a:lnTo>
                <a:lnTo>
                  <a:pt x="9009691" y="3613785"/>
                </a:lnTo>
                <a:lnTo>
                  <a:pt x="9014703" y="3610610"/>
                </a:lnTo>
                <a:lnTo>
                  <a:pt x="9020048" y="3606800"/>
                </a:lnTo>
                <a:lnTo>
                  <a:pt x="9024392" y="3602673"/>
                </a:lnTo>
                <a:lnTo>
                  <a:pt x="9029069" y="3598228"/>
                </a:lnTo>
                <a:lnTo>
                  <a:pt x="9033747" y="3593783"/>
                </a:lnTo>
                <a:lnTo>
                  <a:pt x="9037756" y="3589020"/>
                </a:lnTo>
                <a:lnTo>
                  <a:pt x="9041431" y="3583940"/>
                </a:lnTo>
                <a:lnTo>
                  <a:pt x="9044772" y="3578860"/>
                </a:lnTo>
                <a:lnTo>
                  <a:pt x="9048113" y="3573463"/>
                </a:lnTo>
                <a:lnTo>
                  <a:pt x="9051120" y="3568383"/>
                </a:lnTo>
                <a:lnTo>
                  <a:pt x="9053793" y="3562985"/>
                </a:lnTo>
                <a:lnTo>
                  <a:pt x="9056131" y="3557588"/>
                </a:lnTo>
                <a:lnTo>
                  <a:pt x="9058136" y="3551873"/>
                </a:lnTo>
                <a:lnTo>
                  <a:pt x="9060141" y="3546158"/>
                </a:lnTo>
                <a:lnTo>
                  <a:pt x="9061811" y="3540443"/>
                </a:lnTo>
                <a:lnTo>
                  <a:pt x="9063147" y="3534410"/>
                </a:lnTo>
                <a:lnTo>
                  <a:pt x="9064150" y="3528695"/>
                </a:lnTo>
                <a:cubicBezTo>
                  <a:pt x="9064373" y="3526790"/>
                  <a:pt x="9064595" y="3524885"/>
                  <a:pt x="9064818" y="3522980"/>
                </a:cubicBezTo>
                <a:cubicBezTo>
                  <a:pt x="9064929" y="3520969"/>
                  <a:pt x="9065041" y="3518959"/>
                  <a:pt x="9065152" y="3516948"/>
                </a:cubicBezTo>
                <a:lnTo>
                  <a:pt x="9065152" y="3511233"/>
                </a:lnTo>
                <a:lnTo>
                  <a:pt x="9065152" y="3505200"/>
                </a:lnTo>
                <a:cubicBezTo>
                  <a:pt x="9065041" y="3503189"/>
                  <a:pt x="9064929" y="3501179"/>
                  <a:pt x="9064818" y="3499168"/>
                </a:cubicBezTo>
                <a:cubicBezTo>
                  <a:pt x="9064595" y="3497263"/>
                  <a:pt x="9064373" y="3495358"/>
                  <a:pt x="9064150" y="3493453"/>
                </a:cubicBezTo>
                <a:lnTo>
                  <a:pt x="9063147" y="3487738"/>
                </a:lnTo>
                <a:lnTo>
                  <a:pt x="9061811" y="3481705"/>
                </a:lnTo>
                <a:lnTo>
                  <a:pt x="9060141" y="3475990"/>
                </a:lnTo>
                <a:lnTo>
                  <a:pt x="9058136" y="3470593"/>
                </a:lnTo>
                <a:lnTo>
                  <a:pt x="9056131" y="3464878"/>
                </a:lnTo>
                <a:lnTo>
                  <a:pt x="9053793" y="3459163"/>
                </a:lnTo>
                <a:lnTo>
                  <a:pt x="9051120" y="3453765"/>
                </a:lnTo>
                <a:lnTo>
                  <a:pt x="9048113" y="3448685"/>
                </a:lnTo>
                <a:lnTo>
                  <a:pt x="9044772" y="3443605"/>
                </a:lnTo>
                <a:lnTo>
                  <a:pt x="9041431" y="3438525"/>
                </a:lnTo>
                <a:lnTo>
                  <a:pt x="9037756" y="3433763"/>
                </a:lnTo>
                <a:lnTo>
                  <a:pt x="9033747" y="3428683"/>
                </a:lnTo>
                <a:lnTo>
                  <a:pt x="9029069" y="3423920"/>
                </a:lnTo>
                <a:lnTo>
                  <a:pt x="8360534" y="2756218"/>
                </a:lnTo>
                <a:lnTo>
                  <a:pt x="8357193" y="2753043"/>
                </a:lnTo>
                <a:lnTo>
                  <a:pt x="8353852" y="2749233"/>
                </a:lnTo>
                <a:lnTo>
                  <a:pt x="8347504" y="2741295"/>
                </a:lnTo>
                <a:lnTo>
                  <a:pt x="8342492" y="2733040"/>
                </a:lnTo>
                <a:lnTo>
                  <a:pt x="8337815" y="2724468"/>
                </a:lnTo>
                <a:lnTo>
                  <a:pt x="8333471" y="2715895"/>
                </a:lnTo>
                <a:lnTo>
                  <a:pt x="8330465" y="2707005"/>
                </a:lnTo>
                <a:lnTo>
                  <a:pt x="8328126" y="2697798"/>
                </a:lnTo>
                <a:lnTo>
                  <a:pt x="8326121" y="2688590"/>
                </a:lnTo>
                <a:lnTo>
                  <a:pt x="562959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 flipH="1">
            <a:off x="-225" y="0"/>
            <a:ext cx="5193334" cy="4110086"/>
          </a:xfrm>
          <a:custGeom>
            <a:pathLst>
              <a:path extrusionOk="0" h="4110086" w="5193334">
                <a:moveTo>
                  <a:pt x="5193334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186939" y="3518233"/>
                </a:lnTo>
                <a:cubicBezTo>
                  <a:pt x="5186939" y="2347620"/>
                  <a:pt x="5193334" y="1170613"/>
                  <a:pt x="51933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 flipH="1">
            <a:off x="2838367" y="0"/>
            <a:ext cx="3140546" cy="2959100"/>
          </a:xfrm>
          <a:custGeom>
            <a:pathLst>
              <a:path extrusionOk="0" h="9322" w="9400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 flipH="1">
            <a:off x="320585" y="5729288"/>
            <a:ext cx="1317693" cy="1128713"/>
          </a:xfrm>
          <a:custGeom>
            <a:pathLst>
              <a:path extrusionOk="0" h="3556" w="3945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1" i="0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2" name="Shape 102"/>
          <p:cNvSpPr/>
          <p:nvPr/>
        </p:nvSpPr>
        <p:spPr>
          <a:xfrm flipH="1">
            <a:off x="-18689" y="2055043"/>
            <a:ext cx="931461" cy="1118855"/>
          </a:xfrm>
          <a:custGeom>
            <a:pathLst>
              <a:path extrusionOk="0" h="10116" w="10000">
                <a:moveTo>
                  <a:pt x="394" y="337"/>
                </a:moveTo>
                <a:lnTo>
                  <a:pt x="394" y="337"/>
                </a:lnTo>
                <a:cubicBezTo>
                  <a:pt x="411" y="324"/>
                  <a:pt x="426" y="309"/>
                  <a:pt x="442" y="296"/>
                </a:cubicBezTo>
                <a:cubicBezTo>
                  <a:pt x="458" y="283"/>
                  <a:pt x="476" y="270"/>
                  <a:pt x="492" y="257"/>
                </a:cubicBezTo>
                <a:cubicBezTo>
                  <a:pt x="512" y="245"/>
                  <a:pt x="529" y="234"/>
                  <a:pt x="548" y="222"/>
                </a:cubicBezTo>
                <a:cubicBezTo>
                  <a:pt x="567" y="210"/>
                  <a:pt x="586" y="199"/>
                  <a:pt x="604" y="187"/>
                </a:cubicBezTo>
                <a:cubicBezTo>
                  <a:pt x="623" y="177"/>
                  <a:pt x="642" y="168"/>
                  <a:pt x="661" y="158"/>
                </a:cubicBezTo>
                <a:cubicBezTo>
                  <a:pt x="680" y="149"/>
                  <a:pt x="700" y="139"/>
                  <a:pt x="720" y="131"/>
                </a:cubicBezTo>
                <a:cubicBezTo>
                  <a:pt x="739" y="123"/>
                  <a:pt x="756" y="115"/>
                  <a:pt x="776" y="106"/>
                </a:cubicBezTo>
                <a:cubicBezTo>
                  <a:pt x="796" y="99"/>
                  <a:pt x="816" y="91"/>
                  <a:pt x="836" y="84"/>
                </a:cubicBezTo>
                <a:cubicBezTo>
                  <a:pt x="857" y="77"/>
                  <a:pt x="877" y="71"/>
                  <a:pt x="898" y="64"/>
                </a:cubicBezTo>
                <a:cubicBezTo>
                  <a:pt x="920" y="59"/>
                  <a:pt x="941" y="52"/>
                  <a:pt x="962" y="46"/>
                </a:cubicBezTo>
                <a:cubicBezTo>
                  <a:pt x="982" y="42"/>
                  <a:pt x="1003" y="36"/>
                  <a:pt x="1023" y="32"/>
                </a:cubicBezTo>
                <a:cubicBezTo>
                  <a:pt x="1044" y="29"/>
                  <a:pt x="1063" y="23"/>
                  <a:pt x="1085" y="20"/>
                </a:cubicBezTo>
                <a:cubicBezTo>
                  <a:pt x="1107" y="17"/>
                  <a:pt x="1128" y="15"/>
                  <a:pt x="1150" y="12"/>
                </a:cubicBezTo>
                <a:cubicBezTo>
                  <a:pt x="1171" y="10"/>
                  <a:pt x="1194" y="7"/>
                  <a:pt x="1215" y="4"/>
                </a:cubicBezTo>
                <a:cubicBezTo>
                  <a:pt x="1236" y="4"/>
                  <a:pt x="1257" y="3"/>
                  <a:pt x="1279" y="3"/>
                </a:cubicBezTo>
                <a:cubicBezTo>
                  <a:pt x="1300" y="1"/>
                  <a:pt x="1321" y="1"/>
                  <a:pt x="1342" y="0"/>
                </a:cubicBezTo>
                <a:cubicBezTo>
                  <a:pt x="1363" y="1"/>
                  <a:pt x="1388" y="1"/>
                  <a:pt x="1409" y="3"/>
                </a:cubicBezTo>
                <a:cubicBezTo>
                  <a:pt x="1430" y="3"/>
                  <a:pt x="1451" y="4"/>
                  <a:pt x="1473" y="4"/>
                </a:cubicBezTo>
                <a:cubicBezTo>
                  <a:pt x="1494" y="7"/>
                  <a:pt x="1513" y="10"/>
                  <a:pt x="1535" y="12"/>
                </a:cubicBezTo>
                <a:cubicBezTo>
                  <a:pt x="1556" y="15"/>
                  <a:pt x="1577" y="17"/>
                  <a:pt x="1598" y="20"/>
                </a:cubicBezTo>
                <a:cubicBezTo>
                  <a:pt x="1619" y="23"/>
                  <a:pt x="1641" y="29"/>
                  <a:pt x="1662" y="32"/>
                </a:cubicBezTo>
                <a:cubicBezTo>
                  <a:pt x="1685" y="36"/>
                  <a:pt x="1707" y="42"/>
                  <a:pt x="1729" y="46"/>
                </a:cubicBezTo>
                <a:cubicBezTo>
                  <a:pt x="1748" y="52"/>
                  <a:pt x="1769" y="59"/>
                  <a:pt x="1789" y="64"/>
                </a:cubicBezTo>
                <a:cubicBezTo>
                  <a:pt x="1810" y="71"/>
                  <a:pt x="1830" y="77"/>
                  <a:pt x="1851" y="84"/>
                </a:cubicBezTo>
                <a:cubicBezTo>
                  <a:pt x="1871" y="91"/>
                  <a:pt x="1888" y="99"/>
                  <a:pt x="1907" y="106"/>
                </a:cubicBezTo>
                <a:cubicBezTo>
                  <a:pt x="1927" y="115"/>
                  <a:pt x="1948" y="123"/>
                  <a:pt x="1968" y="131"/>
                </a:cubicBezTo>
                <a:cubicBezTo>
                  <a:pt x="1988" y="139"/>
                  <a:pt x="2007" y="149"/>
                  <a:pt x="2027" y="158"/>
                </a:cubicBezTo>
                <a:cubicBezTo>
                  <a:pt x="2045" y="168"/>
                  <a:pt x="2065" y="177"/>
                  <a:pt x="2083" y="187"/>
                </a:cubicBezTo>
                <a:lnTo>
                  <a:pt x="2142" y="222"/>
                </a:lnTo>
                <a:lnTo>
                  <a:pt x="2192" y="257"/>
                </a:lnTo>
                <a:cubicBezTo>
                  <a:pt x="2207" y="270"/>
                  <a:pt x="2225" y="283"/>
                  <a:pt x="2242" y="296"/>
                </a:cubicBezTo>
                <a:cubicBezTo>
                  <a:pt x="2259" y="309"/>
                  <a:pt x="2277" y="324"/>
                  <a:pt x="2295" y="337"/>
                </a:cubicBezTo>
                <a:lnTo>
                  <a:pt x="10000" y="6924"/>
                </a:lnTo>
                <a:cubicBezTo>
                  <a:pt x="10000" y="8008"/>
                  <a:pt x="9863" y="8736"/>
                  <a:pt x="9863" y="10116"/>
                </a:cubicBezTo>
                <a:lnTo>
                  <a:pt x="394" y="1963"/>
                </a:lnTo>
                <a:lnTo>
                  <a:pt x="394" y="1963"/>
                </a:lnTo>
                <a:cubicBezTo>
                  <a:pt x="379" y="1947"/>
                  <a:pt x="361" y="1934"/>
                  <a:pt x="344" y="1920"/>
                </a:cubicBezTo>
                <a:cubicBezTo>
                  <a:pt x="330" y="1904"/>
                  <a:pt x="317" y="1891"/>
                  <a:pt x="301" y="1875"/>
                </a:cubicBezTo>
                <a:cubicBezTo>
                  <a:pt x="288" y="1859"/>
                  <a:pt x="274" y="1841"/>
                  <a:pt x="259" y="1825"/>
                </a:cubicBezTo>
                <a:cubicBezTo>
                  <a:pt x="247" y="1809"/>
                  <a:pt x="235" y="1795"/>
                  <a:pt x="223" y="1779"/>
                </a:cubicBezTo>
                <a:cubicBezTo>
                  <a:pt x="209" y="1764"/>
                  <a:pt x="195" y="1747"/>
                  <a:pt x="183" y="1732"/>
                </a:cubicBezTo>
                <a:cubicBezTo>
                  <a:pt x="173" y="1715"/>
                  <a:pt x="162" y="1699"/>
                  <a:pt x="151" y="1682"/>
                </a:cubicBezTo>
                <a:cubicBezTo>
                  <a:pt x="142" y="1666"/>
                  <a:pt x="135" y="1650"/>
                  <a:pt x="126" y="1634"/>
                </a:cubicBezTo>
                <a:cubicBezTo>
                  <a:pt x="117" y="1615"/>
                  <a:pt x="106" y="1598"/>
                  <a:pt x="97" y="1580"/>
                </a:cubicBezTo>
                <a:cubicBezTo>
                  <a:pt x="91" y="1563"/>
                  <a:pt x="82" y="1544"/>
                  <a:pt x="74" y="1528"/>
                </a:cubicBezTo>
                <a:cubicBezTo>
                  <a:pt x="68" y="1510"/>
                  <a:pt x="61" y="1492"/>
                  <a:pt x="53" y="1476"/>
                </a:cubicBezTo>
                <a:cubicBezTo>
                  <a:pt x="48" y="1457"/>
                  <a:pt x="41" y="1438"/>
                  <a:pt x="35" y="1420"/>
                </a:cubicBezTo>
                <a:cubicBezTo>
                  <a:pt x="30" y="1402"/>
                  <a:pt x="27" y="1384"/>
                  <a:pt x="21" y="1367"/>
                </a:cubicBezTo>
                <a:cubicBezTo>
                  <a:pt x="18" y="1349"/>
                  <a:pt x="14" y="1331"/>
                  <a:pt x="11" y="1315"/>
                </a:cubicBezTo>
                <a:cubicBezTo>
                  <a:pt x="9" y="1294"/>
                  <a:pt x="6" y="1275"/>
                  <a:pt x="3" y="1255"/>
                </a:cubicBezTo>
                <a:cubicBezTo>
                  <a:pt x="2" y="1239"/>
                  <a:pt x="2" y="1220"/>
                  <a:pt x="0" y="1203"/>
                </a:cubicBezTo>
                <a:lnTo>
                  <a:pt x="0" y="1148"/>
                </a:lnTo>
                <a:lnTo>
                  <a:pt x="0" y="1093"/>
                </a:lnTo>
                <a:cubicBezTo>
                  <a:pt x="2" y="1074"/>
                  <a:pt x="2" y="1055"/>
                  <a:pt x="3" y="1037"/>
                </a:cubicBezTo>
                <a:cubicBezTo>
                  <a:pt x="6" y="1020"/>
                  <a:pt x="9" y="1001"/>
                  <a:pt x="11" y="985"/>
                </a:cubicBezTo>
                <a:cubicBezTo>
                  <a:pt x="14" y="966"/>
                  <a:pt x="18" y="947"/>
                  <a:pt x="21" y="929"/>
                </a:cubicBezTo>
                <a:cubicBezTo>
                  <a:pt x="27" y="911"/>
                  <a:pt x="30" y="892"/>
                  <a:pt x="35" y="873"/>
                </a:cubicBezTo>
                <a:cubicBezTo>
                  <a:pt x="41" y="855"/>
                  <a:pt x="48" y="839"/>
                  <a:pt x="53" y="820"/>
                </a:cubicBezTo>
                <a:cubicBezTo>
                  <a:pt x="61" y="804"/>
                  <a:pt x="68" y="785"/>
                  <a:pt x="74" y="768"/>
                </a:cubicBezTo>
                <a:cubicBezTo>
                  <a:pt x="82" y="752"/>
                  <a:pt x="91" y="733"/>
                  <a:pt x="97" y="715"/>
                </a:cubicBezTo>
                <a:cubicBezTo>
                  <a:pt x="106" y="699"/>
                  <a:pt x="117" y="682"/>
                  <a:pt x="126" y="666"/>
                </a:cubicBezTo>
                <a:cubicBezTo>
                  <a:pt x="135" y="650"/>
                  <a:pt x="142" y="633"/>
                  <a:pt x="151" y="617"/>
                </a:cubicBezTo>
                <a:cubicBezTo>
                  <a:pt x="162" y="598"/>
                  <a:pt x="173" y="582"/>
                  <a:pt x="183" y="563"/>
                </a:cubicBezTo>
                <a:cubicBezTo>
                  <a:pt x="195" y="546"/>
                  <a:pt x="209" y="531"/>
                  <a:pt x="223" y="514"/>
                </a:cubicBezTo>
                <a:cubicBezTo>
                  <a:pt x="235" y="499"/>
                  <a:pt x="247" y="482"/>
                  <a:pt x="259" y="467"/>
                </a:cubicBezTo>
                <a:cubicBezTo>
                  <a:pt x="273" y="453"/>
                  <a:pt x="288" y="438"/>
                  <a:pt x="301" y="424"/>
                </a:cubicBezTo>
                <a:cubicBezTo>
                  <a:pt x="317" y="408"/>
                  <a:pt x="330" y="395"/>
                  <a:pt x="344" y="380"/>
                </a:cubicBezTo>
                <a:cubicBezTo>
                  <a:pt x="361" y="364"/>
                  <a:pt x="379" y="351"/>
                  <a:pt x="394" y="337"/>
                </a:cubicBezTo>
                <a:lnTo>
                  <a:pt x="394" y="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tered Alchemy : handmade journals" id="104" name="Shape 104"/>
          <p:cNvPicPr preferRelativeResize="0"/>
          <p:nvPr/>
        </p:nvPicPr>
        <p:blipFill rotWithShape="1">
          <a:blip r:embed="rId2">
            <a:alphaModFix/>
          </a:blip>
          <a:srcRect b="0" l="0" r="0" t="10111"/>
          <a:stretch/>
        </p:blipFill>
        <p:spPr>
          <a:xfrm flipH="1">
            <a:off x="3444571" y="-3"/>
            <a:ext cx="59727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 flipH="1">
            <a:off x="0" y="0"/>
            <a:ext cx="9595474" cy="6858000"/>
          </a:xfrm>
          <a:custGeom>
            <a:pathLst>
              <a:path extrusionOk="0" h="6858000" w="9595474">
                <a:moveTo>
                  <a:pt x="9595474" y="0"/>
                </a:moveTo>
                <a:lnTo>
                  <a:pt x="0" y="0"/>
                </a:lnTo>
                <a:lnTo>
                  <a:pt x="692823" y="691198"/>
                </a:lnTo>
                <a:lnTo>
                  <a:pt x="691345" y="683895"/>
                </a:lnTo>
                <a:lnTo>
                  <a:pt x="690754" y="676275"/>
                </a:lnTo>
                <a:lnTo>
                  <a:pt x="690754" y="669290"/>
                </a:lnTo>
                <a:lnTo>
                  <a:pt x="690754" y="661988"/>
                </a:lnTo>
                <a:lnTo>
                  <a:pt x="691345" y="654368"/>
                </a:lnTo>
                <a:lnTo>
                  <a:pt x="692527" y="647383"/>
                </a:lnTo>
                <a:lnTo>
                  <a:pt x="694005" y="640080"/>
                </a:lnTo>
                <a:lnTo>
                  <a:pt x="695778" y="633095"/>
                </a:lnTo>
                <a:lnTo>
                  <a:pt x="698143" y="625793"/>
                </a:lnTo>
                <a:lnTo>
                  <a:pt x="700803" y="618808"/>
                </a:lnTo>
                <a:lnTo>
                  <a:pt x="704054" y="612140"/>
                </a:lnTo>
                <a:lnTo>
                  <a:pt x="707601" y="605790"/>
                </a:lnTo>
                <a:lnTo>
                  <a:pt x="712035" y="599123"/>
                </a:lnTo>
                <a:lnTo>
                  <a:pt x="716173" y="592773"/>
                </a:lnTo>
                <a:lnTo>
                  <a:pt x="721198" y="587058"/>
                </a:lnTo>
                <a:lnTo>
                  <a:pt x="726518" y="581343"/>
                </a:lnTo>
                <a:lnTo>
                  <a:pt x="731247" y="576898"/>
                </a:lnTo>
                <a:lnTo>
                  <a:pt x="735976" y="572453"/>
                </a:lnTo>
                <a:lnTo>
                  <a:pt x="741001" y="568960"/>
                </a:lnTo>
                <a:lnTo>
                  <a:pt x="746026" y="565468"/>
                </a:lnTo>
                <a:lnTo>
                  <a:pt x="751050" y="562293"/>
                </a:lnTo>
                <a:lnTo>
                  <a:pt x="756371" y="558800"/>
                </a:lnTo>
                <a:lnTo>
                  <a:pt x="761691" y="556578"/>
                </a:lnTo>
                <a:lnTo>
                  <a:pt x="767602" y="554038"/>
                </a:lnTo>
                <a:lnTo>
                  <a:pt x="772923" y="551815"/>
                </a:lnTo>
                <a:lnTo>
                  <a:pt x="778834" y="549910"/>
                </a:lnTo>
                <a:lnTo>
                  <a:pt x="784450" y="548640"/>
                </a:lnTo>
                <a:lnTo>
                  <a:pt x="790066" y="547370"/>
                </a:lnTo>
                <a:lnTo>
                  <a:pt x="795977" y="546418"/>
                </a:lnTo>
                <a:lnTo>
                  <a:pt x="802184" y="545783"/>
                </a:lnTo>
                <a:lnTo>
                  <a:pt x="807800" y="545465"/>
                </a:lnTo>
                <a:lnTo>
                  <a:pt x="814007" y="544830"/>
                </a:lnTo>
                <a:lnTo>
                  <a:pt x="819623" y="545465"/>
                </a:lnTo>
                <a:lnTo>
                  <a:pt x="825830" y="545783"/>
                </a:lnTo>
                <a:lnTo>
                  <a:pt x="831446" y="546418"/>
                </a:lnTo>
                <a:lnTo>
                  <a:pt x="837358" y="547370"/>
                </a:lnTo>
                <a:lnTo>
                  <a:pt x="842974" y="548640"/>
                </a:lnTo>
                <a:lnTo>
                  <a:pt x="848885" y="549910"/>
                </a:lnTo>
                <a:lnTo>
                  <a:pt x="854501" y="551815"/>
                </a:lnTo>
                <a:lnTo>
                  <a:pt x="860117" y="554038"/>
                </a:lnTo>
                <a:lnTo>
                  <a:pt x="865733" y="556578"/>
                </a:lnTo>
                <a:lnTo>
                  <a:pt x="871053" y="558800"/>
                </a:lnTo>
                <a:lnTo>
                  <a:pt x="876373" y="562293"/>
                </a:lnTo>
                <a:lnTo>
                  <a:pt x="881398" y="565468"/>
                </a:lnTo>
                <a:lnTo>
                  <a:pt x="886718" y="568960"/>
                </a:lnTo>
                <a:lnTo>
                  <a:pt x="891447" y="572453"/>
                </a:lnTo>
                <a:lnTo>
                  <a:pt x="896177" y="576898"/>
                </a:lnTo>
                <a:lnTo>
                  <a:pt x="900906" y="581343"/>
                </a:lnTo>
                <a:lnTo>
                  <a:pt x="1431459" y="1111568"/>
                </a:lnTo>
                <a:lnTo>
                  <a:pt x="2394731" y="2074863"/>
                </a:lnTo>
                <a:lnTo>
                  <a:pt x="2399164" y="2079308"/>
                </a:lnTo>
                <a:lnTo>
                  <a:pt x="2404189" y="2083435"/>
                </a:lnTo>
                <a:lnTo>
                  <a:pt x="2408918" y="2087245"/>
                </a:lnTo>
                <a:lnTo>
                  <a:pt x="2413943" y="2090738"/>
                </a:lnTo>
                <a:lnTo>
                  <a:pt x="2419263" y="2093913"/>
                </a:lnTo>
                <a:lnTo>
                  <a:pt x="2424583" y="2096770"/>
                </a:lnTo>
                <a:lnTo>
                  <a:pt x="2430199" y="2099628"/>
                </a:lnTo>
                <a:lnTo>
                  <a:pt x="2435520" y="2101850"/>
                </a:lnTo>
                <a:lnTo>
                  <a:pt x="2441136" y="2104073"/>
                </a:lnTo>
                <a:lnTo>
                  <a:pt x="2447047" y="2105660"/>
                </a:lnTo>
                <a:lnTo>
                  <a:pt x="2452663" y="2107565"/>
                </a:lnTo>
                <a:lnTo>
                  <a:pt x="2458574" y="2108518"/>
                </a:lnTo>
                <a:lnTo>
                  <a:pt x="2464190" y="2109788"/>
                </a:lnTo>
                <a:lnTo>
                  <a:pt x="2469806" y="2110423"/>
                </a:lnTo>
                <a:lnTo>
                  <a:pt x="2476013" y="2110740"/>
                </a:lnTo>
                <a:lnTo>
                  <a:pt x="2481925" y="2111058"/>
                </a:lnTo>
                <a:lnTo>
                  <a:pt x="2487836" y="2110740"/>
                </a:lnTo>
                <a:lnTo>
                  <a:pt x="2493747" y="2110423"/>
                </a:lnTo>
                <a:lnTo>
                  <a:pt x="2499363" y="2109788"/>
                </a:lnTo>
                <a:lnTo>
                  <a:pt x="2505570" y="2108518"/>
                </a:lnTo>
                <a:lnTo>
                  <a:pt x="2511186" y="2107565"/>
                </a:lnTo>
                <a:lnTo>
                  <a:pt x="2517098" y="2105660"/>
                </a:lnTo>
                <a:lnTo>
                  <a:pt x="2522714" y="2104073"/>
                </a:lnTo>
                <a:lnTo>
                  <a:pt x="2528034" y="2101850"/>
                </a:lnTo>
                <a:lnTo>
                  <a:pt x="2533945" y="2099628"/>
                </a:lnTo>
                <a:lnTo>
                  <a:pt x="2539266" y="2096770"/>
                </a:lnTo>
                <a:lnTo>
                  <a:pt x="2544290" y="2093913"/>
                </a:lnTo>
                <a:lnTo>
                  <a:pt x="2549611" y="2090738"/>
                </a:lnTo>
                <a:lnTo>
                  <a:pt x="2554635" y="2087245"/>
                </a:lnTo>
                <a:lnTo>
                  <a:pt x="2559660" y="2083435"/>
                </a:lnTo>
                <a:lnTo>
                  <a:pt x="2564389" y="2079308"/>
                </a:lnTo>
                <a:lnTo>
                  <a:pt x="2569119" y="2074863"/>
                </a:lnTo>
                <a:lnTo>
                  <a:pt x="2573257" y="2070100"/>
                </a:lnTo>
                <a:lnTo>
                  <a:pt x="2577395" y="2065655"/>
                </a:lnTo>
                <a:lnTo>
                  <a:pt x="2581237" y="2060575"/>
                </a:lnTo>
                <a:lnTo>
                  <a:pt x="2584784" y="2055495"/>
                </a:lnTo>
                <a:lnTo>
                  <a:pt x="2588035" y="2050415"/>
                </a:lnTo>
                <a:lnTo>
                  <a:pt x="2590991" y="2045018"/>
                </a:lnTo>
                <a:lnTo>
                  <a:pt x="2593651" y="2039620"/>
                </a:lnTo>
                <a:lnTo>
                  <a:pt x="2596016" y="2034223"/>
                </a:lnTo>
                <a:lnTo>
                  <a:pt x="2598085" y="2028508"/>
                </a:lnTo>
                <a:lnTo>
                  <a:pt x="2599858" y="2022793"/>
                </a:lnTo>
                <a:lnTo>
                  <a:pt x="2601336" y="2017078"/>
                </a:lnTo>
                <a:lnTo>
                  <a:pt x="2602814" y="2011363"/>
                </a:lnTo>
                <a:lnTo>
                  <a:pt x="2603996" y="2005648"/>
                </a:lnTo>
                <a:lnTo>
                  <a:pt x="2604587" y="1999615"/>
                </a:lnTo>
                <a:cubicBezTo>
                  <a:pt x="2604686" y="1997604"/>
                  <a:pt x="2604784" y="1995594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784" y="1979930"/>
                  <a:pt x="2604686" y="1978025"/>
                  <a:pt x="2604587" y="1976120"/>
                </a:cubicBezTo>
                <a:lnTo>
                  <a:pt x="2603996" y="1970088"/>
                </a:lnTo>
                <a:lnTo>
                  <a:pt x="2602814" y="1964373"/>
                </a:lnTo>
                <a:lnTo>
                  <a:pt x="2601336" y="1958658"/>
                </a:lnTo>
                <a:lnTo>
                  <a:pt x="2599858" y="1952625"/>
                </a:lnTo>
                <a:lnTo>
                  <a:pt x="2598085" y="1946910"/>
                </a:lnTo>
                <a:lnTo>
                  <a:pt x="2596016" y="1941195"/>
                </a:lnTo>
                <a:lnTo>
                  <a:pt x="2593651" y="1935798"/>
                </a:lnTo>
                <a:lnTo>
                  <a:pt x="2590991" y="1930400"/>
                </a:lnTo>
                <a:lnTo>
                  <a:pt x="2588035" y="1925003"/>
                </a:lnTo>
                <a:lnTo>
                  <a:pt x="2584784" y="1919923"/>
                </a:lnTo>
                <a:lnTo>
                  <a:pt x="2581237" y="1915160"/>
                </a:lnTo>
                <a:lnTo>
                  <a:pt x="2577395" y="1910080"/>
                </a:lnTo>
                <a:lnTo>
                  <a:pt x="2573257" y="1905318"/>
                </a:lnTo>
                <a:lnTo>
                  <a:pt x="2569119" y="1900555"/>
                </a:ln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lnTo>
                  <a:pt x="1260322" y="589915"/>
                </a:lnTo>
                <a:lnTo>
                  <a:pt x="1256776" y="584835"/>
                </a:lnTo>
                <a:lnTo>
                  <a:pt x="1253524" y="579755"/>
                </a:lnTo>
                <a:lnTo>
                  <a:pt x="1250864" y="574358"/>
                </a:lnTo>
                <a:lnTo>
                  <a:pt x="1247908" y="568960"/>
                </a:lnTo>
                <a:lnTo>
                  <a:pt x="1245839" y="563563"/>
                </a:lnTo>
                <a:lnTo>
                  <a:pt x="1243475" y="557848"/>
                </a:lnTo>
                <a:lnTo>
                  <a:pt x="1241701" y="552133"/>
                </a:lnTo>
                <a:lnTo>
                  <a:pt x="1239928" y="546418"/>
                </a:lnTo>
                <a:lnTo>
                  <a:pt x="1238746" y="540703"/>
                </a:lnTo>
                <a:lnTo>
                  <a:pt x="1237859" y="534988"/>
                </a:lnTo>
                <a:lnTo>
                  <a:pt x="1236972" y="528638"/>
                </a:lnTo>
                <a:cubicBezTo>
                  <a:pt x="1236874" y="526733"/>
                  <a:pt x="1236775" y="524828"/>
                  <a:pt x="1236677" y="522923"/>
                </a:cubicBezTo>
                <a:cubicBezTo>
                  <a:pt x="1236578" y="520912"/>
                  <a:pt x="1236480" y="518901"/>
                  <a:pt x="1236381" y="516890"/>
                </a:cubicBezTo>
                <a:cubicBezTo>
                  <a:pt x="1236480" y="514985"/>
                  <a:pt x="1236578" y="513080"/>
                  <a:pt x="1236677" y="511175"/>
                </a:cubicBezTo>
                <a:cubicBezTo>
                  <a:pt x="1236775" y="509270"/>
                  <a:pt x="1236874" y="507365"/>
                  <a:pt x="1236972" y="505460"/>
                </a:cubicBezTo>
                <a:lnTo>
                  <a:pt x="1237859" y="499428"/>
                </a:lnTo>
                <a:lnTo>
                  <a:pt x="1238746" y="493713"/>
                </a:lnTo>
                <a:lnTo>
                  <a:pt x="1239928" y="487680"/>
                </a:lnTo>
                <a:lnTo>
                  <a:pt x="1241701" y="481965"/>
                </a:lnTo>
                <a:lnTo>
                  <a:pt x="1243475" y="476250"/>
                </a:lnTo>
                <a:lnTo>
                  <a:pt x="1245839" y="470535"/>
                </a:lnTo>
                <a:lnTo>
                  <a:pt x="1247908" y="465138"/>
                </a:lnTo>
                <a:lnTo>
                  <a:pt x="1250864" y="459740"/>
                </a:lnTo>
                <a:lnTo>
                  <a:pt x="1253524" y="454343"/>
                </a:lnTo>
                <a:lnTo>
                  <a:pt x="1256776" y="449263"/>
                </a:lnTo>
                <a:lnTo>
                  <a:pt x="1260322" y="444500"/>
                </a:lnTo>
                <a:lnTo>
                  <a:pt x="1264165" y="439420"/>
                </a:lnTo>
                <a:lnTo>
                  <a:pt x="1268303" y="434658"/>
                </a:lnTo>
                <a:lnTo>
                  <a:pt x="1272736" y="429895"/>
                </a:lnTo>
                <a:lnTo>
                  <a:pt x="1277466" y="425768"/>
                </a:lnTo>
                <a:lnTo>
                  <a:pt x="1281899" y="421323"/>
                </a:lnTo>
                <a:lnTo>
                  <a:pt x="1286924" y="417830"/>
                </a:lnTo>
                <a:lnTo>
                  <a:pt x="1291949" y="414338"/>
                </a:lnTo>
                <a:lnTo>
                  <a:pt x="1296973" y="410845"/>
                </a:lnTo>
                <a:lnTo>
                  <a:pt x="1302589" y="407988"/>
                </a:lnTo>
                <a:lnTo>
                  <a:pt x="1307910" y="405130"/>
                </a:lnTo>
                <a:lnTo>
                  <a:pt x="1313230" y="402908"/>
                </a:lnTo>
                <a:lnTo>
                  <a:pt x="1318846" y="401003"/>
                </a:lnTo>
                <a:lnTo>
                  <a:pt x="1324757" y="399098"/>
                </a:lnTo>
                <a:lnTo>
                  <a:pt x="1330373" y="397193"/>
                </a:ln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lnTo>
                  <a:pt x="1353723" y="394018"/>
                </a:lnTo>
                <a:lnTo>
                  <a:pt x="1359930" y="393700"/>
                </a:lnTo>
                <a:lnTo>
                  <a:pt x="1365546" y="394018"/>
                </a:lnTo>
                <a:lnTo>
                  <a:pt x="1371458" y="394335"/>
                </a:ln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lnTo>
                  <a:pt x="1394808" y="399098"/>
                </a:lnTo>
                <a:lnTo>
                  <a:pt x="1400424" y="401003"/>
                </a:lnTo>
                <a:lnTo>
                  <a:pt x="1406335" y="402908"/>
                </a:lnTo>
                <a:lnTo>
                  <a:pt x="1411656" y="405130"/>
                </a:lnTo>
                <a:lnTo>
                  <a:pt x="1416976" y="407988"/>
                </a:lnTo>
                <a:lnTo>
                  <a:pt x="1422296" y="410845"/>
                </a:lnTo>
                <a:lnTo>
                  <a:pt x="1427617" y="414338"/>
                </a:lnTo>
                <a:lnTo>
                  <a:pt x="1432641" y="417830"/>
                </a:lnTo>
                <a:lnTo>
                  <a:pt x="1437666" y="421323"/>
                </a:lnTo>
                <a:lnTo>
                  <a:pt x="1442100" y="425768"/>
                </a:lnTo>
                <a:lnTo>
                  <a:pt x="1446829" y="429895"/>
                </a:lnTo>
                <a:lnTo>
                  <a:pt x="1907036" y="890270"/>
                </a:lnTo>
                <a:lnTo>
                  <a:pt x="2165662" y="1148715"/>
                </a:lnTo>
                <a:lnTo>
                  <a:pt x="2170391" y="1153160"/>
                </a:lnTo>
                <a:lnTo>
                  <a:pt x="2175416" y="1157288"/>
                </a:lnTo>
                <a:lnTo>
                  <a:pt x="2180145" y="1161098"/>
                </a:lnTo>
                <a:lnTo>
                  <a:pt x="2185170" y="1164590"/>
                </a:lnTo>
                <a:lnTo>
                  <a:pt x="2190490" y="1167765"/>
                </a:lnTo>
                <a:lnTo>
                  <a:pt x="2195810" y="1170623"/>
                </a:lnTo>
                <a:lnTo>
                  <a:pt x="2201130" y="1173480"/>
                </a:lnTo>
                <a:lnTo>
                  <a:pt x="2206746" y="1176020"/>
                </a:lnTo>
                <a:lnTo>
                  <a:pt x="2212362" y="1177925"/>
                </a:lnTo>
                <a:lnTo>
                  <a:pt x="2217683" y="1180148"/>
                </a:lnTo>
                <a:lnTo>
                  <a:pt x="2223594" y="1181418"/>
                </a:lnTo>
                <a:lnTo>
                  <a:pt x="2229505" y="1182688"/>
                </a:lnTo>
                <a:lnTo>
                  <a:pt x="2235417" y="1183640"/>
                </a:lnTo>
                <a:lnTo>
                  <a:pt x="2241033" y="1184275"/>
                </a:lnTo>
                <a:lnTo>
                  <a:pt x="2247240" y="1184593"/>
                </a:lnTo>
                <a:lnTo>
                  <a:pt x="2252856" y="1185228"/>
                </a:lnTo>
                <a:lnTo>
                  <a:pt x="2259063" y="1184593"/>
                </a:lnTo>
                <a:lnTo>
                  <a:pt x="2264679" y="1184275"/>
                </a:lnTo>
                <a:lnTo>
                  <a:pt x="2270590" y="1183640"/>
                </a:lnTo>
                <a:lnTo>
                  <a:pt x="2276797" y="1182688"/>
                </a:lnTo>
                <a:lnTo>
                  <a:pt x="2282413" y="1181418"/>
                </a:lnTo>
                <a:lnTo>
                  <a:pt x="2288029" y="1180148"/>
                </a:lnTo>
                <a:lnTo>
                  <a:pt x="2293940" y="1177925"/>
                </a:lnTo>
                <a:lnTo>
                  <a:pt x="2299261" y="1176020"/>
                </a:lnTo>
                <a:lnTo>
                  <a:pt x="2304581" y="1173480"/>
                </a:lnTo>
                <a:lnTo>
                  <a:pt x="2310492" y="1170623"/>
                </a:lnTo>
                <a:lnTo>
                  <a:pt x="2315517" y="1167765"/>
                </a:lnTo>
                <a:lnTo>
                  <a:pt x="2320837" y="1164590"/>
                </a:lnTo>
                <a:lnTo>
                  <a:pt x="2325862" y="1161098"/>
                </a:lnTo>
                <a:lnTo>
                  <a:pt x="2330887" y="1157288"/>
                </a:lnTo>
                <a:lnTo>
                  <a:pt x="2335616" y="1153160"/>
                </a:lnTo>
                <a:lnTo>
                  <a:pt x="2340345" y="1148715"/>
                </a:lnTo>
                <a:lnTo>
                  <a:pt x="2344483" y="1144270"/>
                </a:lnTo>
                <a:lnTo>
                  <a:pt x="2348621" y="1139508"/>
                </a:lnTo>
                <a:lnTo>
                  <a:pt x="2352464" y="1134428"/>
                </a:lnTo>
                <a:lnTo>
                  <a:pt x="2356011" y="1129348"/>
                </a:lnTo>
                <a:lnTo>
                  <a:pt x="2359262" y="1124268"/>
                </a:lnTo>
                <a:lnTo>
                  <a:pt x="2362218" y="1118870"/>
                </a:lnTo>
                <a:lnTo>
                  <a:pt x="2364582" y="1113473"/>
                </a:lnTo>
                <a:lnTo>
                  <a:pt x="2367242" y="1108075"/>
                </a:lnTo>
                <a:lnTo>
                  <a:pt x="2369311" y="1102360"/>
                </a:lnTo>
                <a:lnTo>
                  <a:pt x="2371085" y="1096645"/>
                </a:lnTo>
                <a:lnTo>
                  <a:pt x="2372563" y="1090930"/>
                </a:lnTo>
                <a:lnTo>
                  <a:pt x="2374041" y="1085215"/>
                </a:lnTo>
                <a:lnTo>
                  <a:pt x="2375223" y="1079500"/>
                </a:lnTo>
                <a:lnTo>
                  <a:pt x="2375814" y="1073785"/>
                </a:lnTo>
                <a:cubicBezTo>
                  <a:pt x="2375913" y="1071774"/>
                  <a:pt x="2376011" y="1069764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011" y="1053783"/>
                  <a:pt x="2375913" y="1051878"/>
                  <a:pt x="2375814" y="1049973"/>
                </a:cubicBezTo>
                <a:lnTo>
                  <a:pt x="2375223" y="1043940"/>
                </a:lnTo>
                <a:lnTo>
                  <a:pt x="2374041" y="1038225"/>
                </a:lnTo>
                <a:lnTo>
                  <a:pt x="2372563" y="1032510"/>
                </a:lnTo>
                <a:lnTo>
                  <a:pt x="2371085" y="1026795"/>
                </a:lnTo>
                <a:lnTo>
                  <a:pt x="2369311" y="1021080"/>
                </a:lnTo>
                <a:lnTo>
                  <a:pt x="2367242" y="1015683"/>
                </a:lnTo>
                <a:lnTo>
                  <a:pt x="2364582" y="1009650"/>
                </a:lnTo>
                <a:lnTo>
                  <a:pt x="2362218" y="1004253"/>
                </a:lnTo>
                <a:lnTo>
                  <a:pt x="2359262" y="998855"/>
                </a:lnTo>
                <a:lnTo>
                  <a:pt x="2356011" y="994093"/>
                </a:lnTo>
                <a:lnTo>
                  <a:pt x="2352464" y="989013"/>
                </a:lnTo>
                <a:lnTo>
                  <a:pt x="2348621" y="983933"/>
                </a:lnTo>
                <a:lnTo>
                  <a:pt x="2344483" y="979170"/>
                </a:ln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lnTo>
                  <a:pt x="1983589" y="616903"/>
                </a:lnTo>
                <a:lnTo>
                  <a:pt x="1979451" y="612140"/>
                </a:lnTo>
                <a:lnTo>
                  <a:pt x="1975904" y="607060"/>
                </a:lnTo>
                <a:lnTo>
                  <a:pt x="1972653" y="601663"/>
                </a:lnTo>
                <a:lnTo>
                  <a:pt x="1969993" y="596265"/>
                </a:lnTo>
                <a:lnTo>
                  <a:pt x="1967037" y="590868"/>
                </a:lnTo>
                <a:lnTo>
                  <a:pt x="1964968" y="585470"/>
                </a:lnTo>
                <a:lnTo>
                  <a:pt x="1962603" y="579755"/>
                </a:lnTo>
                <a:lnTo>
                  <a:pt x="1960830" y="574358"/>
                </a:lnTo>
                <a:lnTo>
                  <a:pt x="1959056" y="568643"/>
                </a:lnTo>
                <a:lnTo>
                  <a:pt x="1958170" y="562610"/>
                </a:lnTo>
                <a:lnTo>
                  <a:pt x="1956987" y="556895"/>
                </a:lnTo>
                <a:lnTo>
                  <a:pt x="1956396" y="551180"/>
                </a:lnTo>
                <a:lnTo>
                  <a:pt x="1955805" y="544830"/>
                </a:lnTo>
                <a:lnTo>
                  <a:pt x="1955805" y="539115"/>
                </a:lnTo>
                <a:lnTo>
                  <a:pt x="1955805" y="533083"/>
                </a:lnTo>
                <a:lnTo>
                  <a:pt x="1956396" y="527368"/>
                </a:lnTo>
                <a:lnTo>
                  <a:pt x="1956987" y="521653"/>
                </a:lnTo>
                <a:lnTo>
                  <a:pt x="1958170" y="515620"/>
                </a:lnTo>
                <a:lnTo>
                  <a:pt x="1959056" y="509588"/>
                </a:lnTo>
                <a:lnTo>
                  <a:pt x="1960830" y="503873"/>
                </a:lnTo>
                <a:lnTo>
                  <a:pt x="1962603" y="498158"/>
                </a:lnTo>
                <a:lnTo>
                  <a:pt x="1964968" y="492760"/>
                </a:lnTo>
                <a:lnTo>
                  <a:pt x="1967037" y="487363"/>
                </a:lnTo>
                <a:lnTo>
                  <a:pt x="1969993" y="481648"/>
                </a:lnTo>
                <a:lnTo>
                  <a:pt x="1972653" y="476568"/>
                </a:lnTo>
                <a:lnTo>
                  <a:pt x="1975904" y="471170"/>
                </a:lnTo>
                <a:lnTo>
                  <a:pt x="1979451" y="466408"/>
                </a:lnTo>
                <a:lnTo>
                  <a:pt x="1983589" y="461328"/>
                </a:lnTo>
                <a:lnTo>
                  <a:pt x="1987431" y="456565"/>
                </a:lnTo>
                <a:lnTo>
                  <a:pt x="1991865" y="451803"/>
                </a:lnTo>
                <a:lnTo>
                  <a:pt x="1996594" y="447675"/>
                </a:lnTo>
                <a:lnTo>
                  <a:pt x="2001028" y="443548"/>
                </a:lnTo>
                <a:lnTo>
                  <a:pt x="2006052" y="439738"/>
                </a:lnTo>
                <a:lnTo>
                  <a:pt x="2011077" y="436245"/>
                </a:lnTo>
                <a:lnTo>
                  <a:pt x="2016102" y="432753"/>
                </a:lnTo>
                <a:lnTo>
                  <a:pt x="2021718" y="429895"/>
                </a:lnTo>
                <a:lnTo>
                  <a:pt x="2027038" y="427355"/>
                </a:lnTo>
                <a:lnTo>
                  <a:pt x="2032654" y="424815"/>
                </a:lnTo>
                <a:lnTo>
                  <a:pt x="2038270" y="422910"/>
                </a:lnTo>
                <a:lnTo>
                  <a:pt x="2043886" y="421005"/>
                </a:lnTo>
                <a:lnTo>
                  <a:pt x="2049502" y="419735"/>
                </a:lnTo>
                <a:lnTo>
                  <a:pt x="2055413" y="418148"/>
                </a:lnTo>
                <a:lnTo>
                  <a:pt x="2061029" y="417195"/>
                </a:lnTo>
                <a:lnTo>
                  <a:pt x="2067236" y="416243"/>
                </a:lnTo>
                <a:lnTo>
                  <a:pt x="2072852" y="415925"/>
                </a:lnTo>
                <a:lnTo>
                  <a:pt x="2079059" y="415925"/>
                </a:lnTo>
                <a:lnTo>
                  <a:pt x="2084970" y="415925"/>
                </a:lnTo>
                <a:lnTo>
                  <a:pt x="2090882" y="416243"/>
                </a:lnTo>
                <a:lnTo>
                  <a:pt x="2096793" y="417195"/>
                </a:lnTo>
                <a:lnTo>
                  <a:pt x="2102409" y="418148"/>
                </a:lnTo>
                <a:lnTo>
                  <a:pt x="2108321" y="419735"/>
                </a:lnTo>
                <a:lnTo>
                  <a:pt x="2113936" y="421005"/>
                </a:lnTo>
                <a:lnTo>
                  <a:pt x="2119552" y="422910"/>
                </a:lnTo>
                <a:lnTo>
                  <a:pt x="2125464" y="424815"/>
                </a:lnTo>
                <a:lnTo>
                  <a:pt x="2130784" y="427355"/>
                </a:lnTo>
                <a:lnTo>
                  <a:pt x="2136104" y="429895"/>
                </a:lnTo>
                <a:lnTo>
                  <a:pt x="2141720" y="432753"/>
                </a:lnTo>
                <a:lnTo>
                  <a:pt x="2146745" y="436245"/>
                </a:lnTo>
                <a:lnTo>
                  <a:pt x="2152065" y="439738"/>
                </a:lnTo>
                <a:lnTo>
                  <a:pt x="2156795" y="443548"/>
                </a:lnTo>
                <a:lnTo>
                  <a:pt x="2161819" y="447675"/>
                </a:lnTo>
                <a:lnTo>
                  <a:pt x="2165957" y="451803"/>
                </a:lnTo>
                <a:lnTo>
                  <a:pt x="2966073" y="1251903"/>
                </a:lnTo>
                <a:lnTo>
                  <a:pt x="5612631" y="3898583"/>
                </a:lnTo>
                <a:lnTo>
                  <a:pt x="5617360" y="3903345"/>
                </a:lnTo>
                <a:lnTo>
                  <a:pt x="5621498" y="3908425"/>
                </a:lnTo>
                <a:lnTo>
                  <a:pt x="5625341" y="3913505"/>
                </a:lnTo>
                <a:lnTo>
                  <a:pt x="5628888" y="3918585"/>
                </a:lnTo>
                <a:lnTo>
                  <a:pt x="5632139" y="3923348"/>
                </a:lnTo>
                <a:lnTo>
                  <a:pt x="5635094" y="3928745"/>
                </a:lnTo>
                <a:lnTo>
                  <a:pt x="5638050" y="3934460"/>
                </a:lnTo>
                <a:lnTo>
                  <a:pt x="5640415" y="3939858"/>
                </a:lnTo>
                <a:lnTo>
                  <a:pt x="5642484" y="3945890"/>
                </a:lnTo>
                <a:lnTo>
                  <a:pt x="5644257" y="3951605"/>
                </a:lnTo>
                <a:lnTo>
                  <a:pt x="5645735" y="3957320"/>
                </a:lnTo>
                <a:lnTo>
                  <a:pt x="5647213" y="3963353"/>
                </a:lnTo>
                <a:lnTo>
                  <a:pt x="5648100" y="3969068"/>
                </a:lnTo>
                <a:lnTo>
                  <a:pt x="5648691" y="3975100"/>
                </a:lnTo>
                <a:lnTo>
                  <a:pt x="5649282" y="3980815"/>
                </a:lnTo>
                <a:lnTo>
                  <a:pt x="5649282" y="3987165"/>
                </a:lnTo>
                <a:lnTo>
                  <a:pt x="5649282" y="3992880"/>
                </a:lnTo>
                <a:lnTo>
                  <a:pt x="5648691" y="3998913"/>
                </a:lnTo>
                <a:lnTo>
                  <a:pt x="5648100" y="4004945"/>
                </a:lnTo>
                <a:lnTo>
                  <a:pt x="5647213" y="4010660"/>
                </a:lnTo>
                <a:lnTo>
                  <a:pt x="5645735" y="4016375"/>
                </a:lnTo>
                <a:lnTo>
                  <a:pt x="5644257" y="4022725"/>
                </a:lnTo>
                <a:lnTo>
                  <a:pt x="5642484" y="4028440"/>
                </a:lnTo>
                <a:lnTo>
                  <a:pt x="5640415" y="4033838"/>
                </a:lnTo>
                <a:lnTo>
                  <a:pt x="5638050" y="4039553"/>
                </a:lnTo>
                <a:lnTo>
                  <a:pt x="5635094" y="4044950"/>
                </a:lnTo>
                <a:lnTo>
                  <a:pt x="5632139" y="4050348"/>
                </a:lnTo>
                <a:lnTo>
                  <a:pt x="5628888" y="4055745"/>
                </a:lnTo>
                <a:lnTo>
                  <a:pt x="5625341" y="4060825"/>
                </a:lnTo>
                <a:lnTo>
                  <a:pt x="5621498" y="4065588"/>
                </a:lnTo>
                <a:lnTo>
                  <a:pt x="5617360" y="4070350"/>
                </a:lnTo>
                <a:lnTo>
                  <a:pt x="5612631" y="4075113"/>
                </a:lnTo>
                <a:lnTo>
                  <a:pt x="5608198" y="4079875"/>
                </a:lnTo>
                <a:lnTo>
                  <a:pt x="5603468" y="4083685"/>
                </a:lnTo>
                <a:lnTo>
                  <a:pt x="5598443" y="4087495"/>
                </a:lnTo>
                <a:lnTo>
                  <a:pt x="5593419" y="4091305"/>
                </a:lnTo>
                <a:lnTo>
                  <a:pt x="5588098" y="4094480"/>
                </a:lnTo>
                <a:lnTo>
                  <a:pt x="5582482" y="4097338"/>
                </a:lnTo>
                <a:lnTo>
                  <a:pt x="5577162" y="4100195"/>
                </a:lnTo>
                <a:lnTo>
                  <a:pt x="5571842" y="4102418"/>
                </a:lnTo>
                <a:lnTo>
                  <a:pt x="5565931" y="4104640"/>
                </a:lnTo>
                <a:lnTo>
                  <a:pt x="5560315" y="4106545"/>
                </a:lnTo>
                <a:lnTo>
                  <a:pt x="5554699" y="4108133"/>
                </a:lnTo>
                <a:lnTo>
                  <a:pt x="5548492" y="4109403"/>
                </a:lnTo>
                <a:lnTo>
                  <a:pt x="5542580" y="4110355"/>
                </a:lnTo>
                <a:lnTo>
                  <a:pt x="5536669" y="4110990"/>
                </a:lnTo>
                <a:lnTo>
                  <a:pt x="5530758" y="4111308"/>
                </a:lnTo>
                <a:lnTo>
                  <a:pt x="5524846" y="4111625"/>
                </a:lnTo>
                <a:lnTo>
                  <a:pt x="5518639" y="4111308"/>
                </a:lnTo>
                <a:lnTo>
                  <a:pt x="5513023" y="4110990"/>
                </a:lnTo>
                <a:lnTo>
                  <a:pt x="5506816" y="4110355"/>
                </a:lnTo>
                <a:lnTo>
                  <a:pt x="5501200" y="4109403"/>
                </a:lnTo>
                <a:lnTo>
                  <a:pt x="5494993" y="4108133"/>
                </a:lnTo>
                <a:lnTo>
                  <a:pt x="5489081" y="4106545"/>
                </a:lnTo>
                <a:lnTo>
                  <a:pt x="5483466" y="4104640"/>
                </a:lnTo>
                <a:lnTo>
                  <a:pt x="5477850" y="4102418"/>
                </a:lnTo>
                <a:lnTo>
                  <a:pt x="5472234" y="4100195"/>
                </a:lnTo>
                <a:lnTo>
                  <a:pt x="5466913" y="4097338"/>
                </a:lnTo>
                <a:lnTo>
                  <a:pt x="5461593" y="4094480"/>
                </a:lnTo>
                <a:lnTo>
                  <a:pt x="5456273" y="4091305"/>
                </a:lnTo>
                <a:lnTo>
                  <a:pt x="5451248" y="4087495"/>
                </a:lnTo>
                <a:lnTo>
                  <a:pt x="5446223" y="4083685"/>
                </a:lnTo>
                <a:lnTo>
                  <a:pt x="5441495" y="4079875"/>
                </a:lnTo>
                <a:lnTo>
                  <a:pt x="5436765" y="4075113"/>
                </a:lnTo>
                <a:lnTo>
                  <a:pt x="5322379" y="3960813"/>
                </a:lnTo>
                <a:lnTo>
                  <a:pt x="5317945" y="3956368"/>
                </a:lnTo>
                <a:lnTo>
                  <a:pt x="5312921" y="3952240"/>
                </a:lnTo>
                <a:lnTo>
                  <a:pt x="5307896" y="3948748"/>
                </a:lnTo>
                <a:lnTo>
                  <a:pt x="5302871" y="3944938"/>
                </a:lnTo>
                <a:lnTo>
                  <a:pt x="5297255" y="3941763"/>
                </a:lnTo>
                <a:lnTo>
                  <a:pt x="5292230" y="3938588"/>
                </a:lnTo>
                <a:lnTo>
                  <a:pt x="5286615" y="3936048"/>
                </a:lnTo>
                <a:lnTo>
                  <a:pt x="5281294" y="3933508"/>
                </a:lnTo>
                <a:lnTo>
                  <a:pt x="5275383" y="3931285"/>
                </a:lnTo>
                <a:lnTo>
                  <a:pt x="5269767" y="3929698"/>
                </a:lnTo>
                <a:lnTo>
                  <a:pt x="5263855" y="3927793"/>
                </a:lnTo>
                <a:lnTo>
                  <a:pt x="5257944" y="3926840"/>
                </a:lnTo>
                <a:lnTo>
                  <a:pt x="5252033" y="3925570"/>
                </a:lnTo>
                <a:lnTo>
                  <a:pt x="5246121" y="3924935"/>
                </a:lnTo>
                <a:lnTo>
                  <a:pt x="5240210" y="3924618"/>
                </a:lnTo>
                <a:lnTo>
                  <a:pt x="5234298" y="3924618"/>
                </a:lnTo>
                <a:lnTo>
                  <a:pt x="5228091" y="3924618"/>
                </a:lnTo>
                <a:lnTo>
                  <a:pt x="5222180" y="3924935"/>
                </a:lnTo>
                <a:lnTo>
                  <a:pt x="5216268" y="3925570"/>
                </a:lnTo>
                <a:lnTo>
                  <a:pt x="5210357" y="3926840"/>
                </a:lnTo>
                <a:lnTo>
                  <a:pt x="5204741" y="3927793"/>
                </a:lnTo>
                <a:lnTo>
                  <a:pt x="5198534" y="3929698"/>
                </a:lnTo>
                <a:lnTo>
                  <a:pt x="5192918" y="3931285"/>
                </a:lnTo>
                <a:lnTo>
                  <a:pt x="5187598" y="3933508"/>
                </a:lnTo>
                <a:lnTo>
                  <a:pt x="5181686" y="3936048"/>
                </a:lnTo>
                <a:lnTo>
                  <a:pt x="5176366" y="3938588"/>
                </a:lnTo>
                <a:lnTo>
                  <a:pt x="5171046" y="3941763"/>
                </a:lnTo>
                <a:lnTo>
                  <a:pt x="5165430" y="3944938"/>
                </a:lnTo>
                <a:lnTo>
                  <a:pt x="5160405" y="3948748"/>
                </a:lnTo>
                <a:lnTo>
                  <a:pt x="5155380" y="3952240"/>
                </a:lnTo>
                <a:lnTo>
                  <a:pt x="5150947" y="3956368"/>
                </a:lnTo>
                <a:lnTo>
                  <a:pt x="5146218" y="3960813"/>
                </a:lnTo>
                <a:lnTo>
                  <a:pt x="5141488" y="3965575"/>
                </a:lnTo>
                <a:lnTo>
                  <a:pt x="5137646" y="3970655"/>
                </a:lnTo>
                <a:lnTo>
                  <a:pt x="5133508" y="3975100"/>
                </a:lnTo>
                <a:lnTo>
                  <a:pt x="5129961" y="3980498"/>
                </a:lnTo>
                <a:lnTo>
                  <a:pt x="5126710" y="3985578"/>
                </a:lnTo>
                <a:lnTo>
                  <a:pt x="5123754" y="3990975"/>
                </a:lnTo>
                <a:lnTo>
                  <a:pt x="5121094" y="3996373"/>
                </a:lnTo>
                <a:lnTo>
                  <a:pt x="5118729" y="4002088"/>
                </a:lnTo>
                <a:lnTo>
                  <a:pt x="5116660" y="4007803"/>
                </a:lnTo>
                <a:lnTo>
                  <a:pt x="5114591" y="4013518"/>
                </a:lnTo>
                <a:lnTo>
                  <a:pt x="5113113" y="4019233"/>
                </a:lnTo>
                <a:lnTo>
                  <a:pt x="5111636" y="4025265"/>
                </a:lnTo>
                <a:cubicBezTo>
                  <a:pt x="5111439" y="4027276"/>
                  <a:pt x="5111241" y="4029287"/>
                  <a:pt x="5111044" y="4031298"/>
                </a:cubicBezTo>
                <a:lnTo>
                  <a:pt x="5110158" y="4037013"/>
                </a:lnTo>
                <a:cubicBezTo>
                  <a:pt x="5110059" y="4039024"/>
                  <a:pt x="5109961" y="4041034"/>
                  <a:pt x="5109862" y="4043045"/>
                </a:cubicBezTo>
                <a:cubicBezTo>
                  <a:pt x="5109764" y="4045056"/>
                  <a:pt x="5109665" y="4047067"/>
                  <a:pt x="5109567" y="4049078"/>
                </a:cubicBezTo>
                <a:cubicBezTo>
                  <a:pt x="5109665" y="4051089"/>
                  <a:pt x="5109764" y="4053099"/>
                  <a:pt x="5109862" y="4055110"/>
                </a:cubicBezTo>
                <a:cubicBezTo>
                  <a:pt x="5109961" y="4057121"/>
                  <a:pt x="5110059" y="4059132"/>
                  <a:pt x="5110158" y="4061143"/>
                </a:cubicBezTo>
                <a:lnTo>
                  <a:pt x="5111044" y="4066858"/>
                </a:lnTo>
                <a:cubicBezTo>
                  <a:pt x="5111241" y="4068869"/>
                  <a:pt x="5111439" y="4070879"/>
                  <a:pt x="5111636" y="4072890"/>
                </a:cubicBezTo>
                <a:lnTo>
                  <a:pt x="5113113" y="4078605"/>
                </a:lnTo>
                <a:lnTo>
                  <a:pt x="5114591" y="4084320"/>
                </a:lnTo>
                <a:lnTo>
                  <a:pt x="5116660" y="4090035"/>
                </a:lnTo>
                <a:lnTo>
                  <a:pt x="5118729" y="4095750"/>
                </a:lnTo>
                <a:lnTo>
                  <a:pt x="5121094" y="4101783"/>
                </a:lnTo>
                <a:lnTo>
                  <a:pt x="5123754" y="4107180"/>
                </a:lnTo>
                <a:lnTo>
                  <a:pt x="5126710" y="4112578"/>
                </a:lnTo>
                <a:lnTo>
                  <a:pt x="5129961" y="4117975"/>
                </a:lnTo>
                <a:lnTo>
                  <a:pt x="5133508" y="4122738"/>
                </a:lnTo>
                <a:lnTo>
                  <a:pt x="5137646" y="4127818"/>
                </a:lnTo>
                <a:lnTo>
                  <a:pt x="5141488" y="4132580"/>
                </a:lnTo>
                <a:lnTo>
                  <a:pt x="5146218" y="4137343"/>
                </a:lnTo>
                <a:lnTo>
                  <a:pt x="5870075" y="4860925"/>
                </a:lnTo>
                <a:lnTo>
                  <a:pt x="5874509" y="4865688"/>
                </a:lnTo>
                <a:lnTo>
                  <a:pt x="5878646" y="4870768"/>
                </a:lnTo>
                <a:lnTo>
                  <a:pt x="5882489" y="4875848"/>
                </a:lnTo>
                <a:lnTo>
                  <a:pt x="5886036" y="4880928"/>
                </a:lnTo>
                <a:lnTo>
                  <a:pt x="5889287" y="4885690"/>
                </a:lnTo>
                <a:lnTo>
                  <a:pt x="5892243" y="4891088"/>
                </a:lnTo>
                <a:lnTo>
                  <a:pt x="5895199" y="4897120"/>
                </a:lnTo>
                <a:lnTo>
                  <a:pt x="5897268" y="4902518"/>
                </a:lnTo>
                <a:lnTo>
                  <a:pt x="5899336" y="4908233"/>
                </a:lnTo>
                <a:lnTo>
                  <a:pt x="5901701" y="4913948"/>
                </a:lnTo>
                <a:lnTo>
                  <a:pt x="5902883" y="4919663"/>
                </a:lnTo>
                <a:lnTo>
                  <a:pt x="5904066" y="4925695"/>
                </a:lnTo>
                <a:lnTo>
                  <a:pt x="5905248" y="4931410"/>
                </a:lnTo>
                <a:cubicBezTo>
                  <a:pt x="5905445" y="4933421"/>
                  <a:pt x="5905643" y="4935432"/>
                  <a:pt x="5905840" y="4937443"/>
                </a:cubicBezTo>
                <a:cubicBezTo>
                  <a:pt x="5905938" y="4939454"/>
                  <a:pt x="5906037" y="4941464"/>
                  <a:pt x="5906135" y="4943475"/>
                </a:cubicBezTo>
                <a:lnTo>
                  <a:pt x="5906726" y="4949508"/>
                </a:lnTo>
                <a:lnTo>
                  <a:pt x="5906135" y="4955223"/>
                </a:lnTo>
                <a:cubicBezTo>
                  <a:pt x="5906037" y="4957234"/>
                  <a:pt x="5905938" y="4959244"/>
                  <a:pt x="5905840" y="4961255"/>
                </a:cubicBezTo>
                <a:cubicBezTo>
                  <a:pt x="5905643" y="4963266"/>
                  <a:pt x="5905445" y="4965277"/>
                  <a:pt x="5905248" y="4967288"/>
                </a:cubicBezTo>
                <a:lnTo>
                  <a:pt x="5904066" y="4973003"/>
                </a:lnTo>
                <a:lnTo>
                  <a:pt x="5902883" y="4979035"/>
                </a:lnTo>
                <a:lnTo>
                  <a:pt x="5901701" y="4985068"/>
                </a:lnTo>
                <a:lnTo>
                  <a:pt x="5899336" y="4990783"/>
                </a:lnTo>
                <a:lnTo>
                  <a:pt x="5897268" y="4996180"/>
                </a:lnTo>
                <a:lnTo>
                  <a:pt x="5895199" y="5001895"/>
                </a:lnTo>
                <a:lnTo>
                  <a:pt x="5892243" y="5007293"/>
                </a:lnTo>
                <a:lnTo>
                  <a:pt x="5889287" y="5012690"/>
                </a:lnTo>
                <a:lnTo>
                  <a:pt x="5886036" y="5018088"/>
                </a:lnTo>
                <a:lnTo>
                  <a:pt x="5882489" y="5023168"/>
                </a:lnTo>
                <a:lnTo>
                  <a:pt x="5878646" y="5028248"/>
                </a:lnTo>
                <a:lnTo>
                  <a:pt x="5874509" y="5032693"/>
                </a:lnTo>
                <a:lnTo>
                  <a:pt x="5870075" y="5037455"/>
                </a:lnTo>
                <a:lnTo>
                  <a:pt x="5865346" y="5041900"/>
                </a:lnTo>
                <a:lnTo>
                  <a:pt x="5860617" y="5046028"/>
                </a:lnTo>
                <a:lnTo>
                  <a:pt x="5855592" y="5050155"/>
                </a:lnTo>
                <a:lnTo>
                  <a:pt x="5850567" y="5053648"/>
                </a:lnTo>
                <a:lnTo>
                  <a:pt x="5845247" y="5056823"/>
                </a:lnTo>
                <a:lnTo>
                  <a:pt x="5839926" y="5059680"/>
                </a:lnTo>
                <a:lnTo>
                  <a:pt x="5834311" y="5062538"/>
                </a:lnTo>
                <a:lnTo>
                  <a:pt x="5828695" y="5064760"/>
                </a:lnTo>
                <a:lnTo>
                  <a:pt x="5823375" y="5066983"/>
                </a:lnTo>
                <a:lnTo>
                  <a:pt x="5817463" y="5069205"/>
                </a:lnTo>
                <a:lnTo>
                  <a:pt x="5811552" y="5070475"/>
                </a:lnTo>
                <a:lnTo>
                  <a:pt x="5805640" y="5071428"/>
                </a:lnTo>
                <a:lnTo>
                  <a:pt x="5800024" y="5072698"/>
                </a:lnTo>
                <a:lnTo>
                  <a:pt x="5793817" y="5073333"/>
                </a:lnTo>
                <a:lnTo>
                  <a:pt x="5787610" y="5073650"/>
                </a:lnTo>
                <a:lnTo>
                  <a:pt x="5781994" y="5073968"/>
                </a:lnTo>
                <a:lnTo>
                  <a:pt x="5775787" y="5073650"/>
                </a:lnTo>
                <a:lnTo>
                  <a:pt x="5770171" y="5073333"/>
                </a:lnTo>
                <a:lnTo>
                  <a:pt x="5763965" y="5072698"/>
                </a:lnTo>
                <a:lnTo>
                  <a:pt x="5758349" y="5071428"/>
                </a:lnTo>
                <a:lnTo>
                  <a:pt x="5752141" y="5070475"/>
                </a:lnTo>
                <a:lnTo>
                  <a:pt x="5746526" y="5069205"/>
                </a:lnTo>
                <a:lnTo>
                  <a:pt x="5740614" y="5066983"/>
                </a:lnTo>
                <a:lnTo>
                  <a:pt x="5734998" y="5064760"/>
                </a:lnTo>
                <a:lnTo>
                  <a:pt x="5729382" y="5062538"/>
                </a:lnTo>
                <a:lnTo>
                  <a:pt x="5723767" y="5059680"/>
                </a:lnTo>
                <a:lnTo>
                  <a:pt x="5718446" y="5056823"/>
                </a:lnTo>
                <a:lnTo>
                  <a:pt x="5713421" y="5053648"/>
                </a:lnTo>
                <a:lnTo>
                  <a:pt x="5708396" y="5050155"/>
                </a:lnTo>
                <a:lnTo>
                  <a:pt x="5703372" y="5046028"/>
                </a:lnTo>
                <a:lnTo>
                  <a:pt x="5698347" y="5041900"/>
                </a:lnTo>
                <a:lnTo>
                  <a:pt x="5693618" y="5037455"/>
                </a:lnTo>
                <a:lnTo>
                  <a:pt x="5598148" y="4941888"/>
                </a:lnTo>
                <a:lnTo>
                  <a:pt x="5490560" y="4834573"/>
                </a:lnTo>
                <a:lnTo>
                  <a:pt x="5485830" y="4830128"/>
                </a:lnTo>
                <a:lnTo>
                  <a:pt x="5481397" y="4826000"/>
                </a:lnTo>
                <a:lnTo>
                  <a:pt x="5476372" y="4821873"/>
                </a:lnTo>
                <a:lnTo>
                  <a:pt x="5471348" y="4818380"/>
                </a:lnTo>
                <a:lnTo>
                  <a:pt x="5465732" y="4815205"/>
                </a:lnTo>
                <a:lnTo>
                  <a:pt x="5460411" y="4812348"/>
                </a:lnTo>
                <a:lnTo>
                  <a:pt x="5455091" y="4809173"/>
                </a:lnTo>
                <a:lnTo>
                  <a:pt x="5449475" y="4807268"/>
                </a:lnTo>
                <a:lnTo>
                  <a:pt x="5443563" y="4805045"/>
                </a:lnTo>
                <a:lnTo>
                  <a:pt x="5437948" y="4802823"/>
                </a:lnTo>
                <a:lnTo>
                  <a:pt x="5432036" y="4801553"/>
                </a:lnTo>
                <a:lnTo>
                  <a:pt x="5426420" y="4800283"/>
                </a:lnTo>
                <a:lnTo>
                  <a:pt x="5420509" y="4799330"/>
                </a:lnTo>
                <a:lnTo>
                  <a:pt x="5414597" y="4798695"/>
                </a:lnTo>
                <a:lnTo>
                  <a:pt x="5408391" y="4798060"/>
                </a:lnTo>
                <a:lnTo>
                  <a:pt x="5402775" y="4797743"/>
                </a:lnTo>
                <a:lnTo>
                  <a:pt x="5396568" y="4798060"/>
                </a:lnTo>
                <a:lnTo>
                  <a:pt x="5390361" y="4798695"/>
                </a:lnTo>
                <a:lnTo>
                  <a:pt x="5384745" y="4799330"/>
                </a:lnTo>
                <a:lnTo>
                  <a:pt x="5378538" y="4800283"/>
                </a:lnTo>
                <a:lnTo>
                  <a:pt x="5372922" y="4801553"/>
                </a:lnTo>
                <a:lnTo>
                  <a:pt x="5367010" y="4802823"/>
                </a:lnTo>
                <a:lnTo>
                  <a:pt x="5361394" y="4805045"/>
                </a:lnTo>
                <a:lnTo>
                  <a:pt x="5355483" y="4807268"/>
                </a:lnTo>
                <a:lnTo>
                  <a:pt x="5350163" y="4809173"/>
                </a:lnTo>
                <a:lnTo>
                  <a:pt x="5344547" y="4812348"/>
                </a:lnTo>
                <a:lnTo>
                  <a:pt x="5338931" y="4815205"/>
                </a:lnTo>
                <a:lnTo>
                  <a:pt x="5333906" y="4818380"/>
                </a:lnTo>
                <a:lnTo>
                  <a:pt x="5328881" y="4821873"/>
                </a:lnTo>
                <a:lnTo>
                  <a:pt x="5323857" y="4826000"/>
                </a:lnTo>
                <a:lnTo>
                  <a:pt x="5318832" y="4830128"/>
                </a:lnTo>
                <a:lnTo>
                  <a:pt x="5314398" y="4834573"/>
                </a:lnTo>
                <a:lnTo>
                  <a:pt x="5307305" y="4841875"/>
                </a:lnTo>
                <a:lnTo>
                  <a:pt x="5301393" y="4849813"/>
                </a:lnTo>
                <a:lnTo>
                  <a:pt x="5295482" y="4858068"/>
                </a:lnTo>
                <a:lnTo>
                  <a:pt x="5291048" y="4867275"/>
                </a:lnTo>
                <a:lnTo>
                  <a:pt x="5286910" y="4875848"/>
                </a:lnTo>
                <a:lnTo>
                  <a:pt x="5283659" y="4885055"/>
                </a:lnTo>
                <a:lnTo>
                  <a:pt x="5281294" y="4894580"/>
                </a:lnTo>
                <a:lnTo>
                  <a:pt x="5279521" y="4903788"/>
                </a:lnTo>
                <a:lnTo>
                  <a:pt x="5278339" y="4913630"/>
                </a:lnTo>
                <a:lnTo>
                  <a:pt x="5278339" y="4923155"/>
                </a:lnTo>
                <a:cubicBezTo>
                  <a:pt x="5278437" y="4926436"/>
                  <a:pt x="5278536" y="4929717"/>
                  <a:pt x="5278634" y="4932998"/>
                </a:cubicBezTo>
                <a:lnTo>
                  <a:pt x="5279816" y="4942205"/>
                </a:lnTo>
                <a:lnTo>
                  <a:pt x="5281885" y="4952048"/>
                </a:lnTo>
                <a:lnTo>
                  <a:pt x="5284546" y="4960938"/>
                </a:lnTo>
                <a:lnTo>
                  <a:pt x="5288092" y="4970145"/>
                </a:lnTo>
                <a:lnTo>
                  <a:pt x="5291935" y="4979353"/>
                </a:lnTo>
                <a:lnTo>
                  <a:pt x="5583665" y="5270500"/>
                </a:lnTo>
                <a:lnTo>
                  <a:pt x="5588098" y="5275263"/>
                </a:lnTo>
                <a:lnTo>
                  <a:pt x="5592237" y="5280343"/>
                </a:lnTo>
                <a:lnTo>
                  <a:pt x="5595784" y="5284788"/>
                </a:lnTo>
                <a:lnTo>
                  <a:pt x="5599626" y="5290185"/>
                </a:lnTo>
                <a:lnTo>
                  <a:pt x="5602582" y="5295265"/>
                </a:lnTo>
                <a:lnTo>
                  <a:pt x="5605833" y="5300663"/>
                </a:lnTo>
                <a:lnTo>
                  <a:pt x="5608493" y="5306060"/>
                </a:lnTo>
                <a:lnTo>
                  <a:pt x="5610857" y="5311775"/>
                </a:lnTo>
                <a:lnTo>
                  <a:pt x="5613222" y="5317490"/>
                </a:lnTo>
                <a:lnTo>
                  <a:pt x="5614996" y="5323523"/>
                </a:lnTo>
                <a:lnTo>
                  <a:pt x="5616474" y="5329238"/>
                </a:lnTo>
                <a:lnTo>
                  <a:pt x="5617656" y="5334953"/>
                </a:lnTo>
                <a:lnTo>
                  <a:pt x="5618838" y="5340985"/>
                </a:lnTo>
                <a:lnTo>
                  <a:pt x="5619725" y="5346700"/>
                </a:lnTo>
                <a:cubicBezTo>
                  <a:pt x="5619824" y="5348711"/>
                  <a:pt x="5619922" y="5350722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19922" y="5366809"/>
                  <a:pt x="5619824" y="5368819"/>
                  <a:pt x="5619725" y="5370830"/>
                </a:cubicBezTo>
                <a:lnTo>
                  <a:pt x="5618838" y="5376545"/>
                </a:lnTo>
                <a:lnTo>
                  <a:pt x="5617656" y="5382578"/>
                </a:lnTo>
                <a:lnTo>
                  <a:pt x="5616474" y="5388293"/>
                </a:lnTo>
                <a:lnTo>
                  <a:pt x="5614996" y="5394008"/>
                </a:lnTo>
                <a:lnTo>
                  <a:pt x="5613222" y="5400040"/>
                </a:lnTo>
                <a:lnTo>
                  <a:pt x="5610857" y="5405755"/>
                </a:lnTo>
                <a:lnTo>
                  <a:pt x="5608493" y="5411470"/>
                </a:lnTo>
                <a:lnTo>
                  <a:pt x="5605833" y="5416868"/>
                </a:lnTo>
                <a:lnTo>
                  <a:pt x="5602582" y="5422265"/>
                </a:lnTo>
                <a:lnTo>
                  <a:pt x="5599626" y="5427663"/>
                </a:lnTo>
                <a:lnTo>
                  <a:pt x="5595784" y="5432743"/>
                </a:lnTo>
                <a:lnTo>
                  <a:pt x="5592237" y="5437505"/>
                </a:lnTo>
                <a:lnTo>
                  <a:pt x="5588098" y="5442268"/>
                </a:lnTo>
                <a:lnTo>
                  <a:pt x="5583665" y="5447030"/>
                </a:lnTo>
                <a:lnTo>
                  <a:pt x="5578936" y="5451158"/>
                </a:lnTo>
                <a:lnTo>
                  <a:pt x="5573911" y="5455603"/>
                </a:lnTo>
                <a:lnTo>
                  <a:pt x="5569182" y="5459095"/>
                </a:lnTo>
                <a:lnTo>
                  <a:pt x="5563862" y="5462905"/>
                </a:lnTo>
                <a:lnTo>
                  <a:pt x="5558837" y="5466080"/>
                </a:lnTo>
                <a:lnTo>
                  <a:pt x="5553517" y="5469255"/>
                </a:lnTo>
                <a:lnTo>
                  <a:pt x="5548196" y="5471795"/>
                </a:lnTo>
                <a:lnTo>
                  <a:pt x="5542285" y="5474335"/>
                </a:lnTo>
                <a:lnTo>
                  <a:pt x="5536964" y="5476558"/>
                </a:lnTo>
                <a:lnTo>
                  <a:pt x="5531348" y="5478145"/>
                </a:lnTo>
                <a:lnTo>
                  <a:pt x="5525437" y="5479733"/>
                </a:lnTo>
                <a:lnTo>
                  <a:pt x="5519230" y="5481003"/>
                </a:lnTo>
                <a:lnTo>
                  <a:pt x="5513614" y="5482273"/>
                </a:lnTo>
                <a:lnTo>
                  <a:pt x="5507999" y="5482908"/>
                </a:lnTo>
                <a:lnTo>
                  <a:pt x="5501791" y="5483225"/>
                </a:lnTo>
                <a:lnTo>
                  <a:pt x="5495585" y="5483543"/>
                </a:lnTo>
                <a:lnTo>
                  <a:pt x="6873545" y="6858000"/>
                </a:lnTo>
                <a:lnTo>
                  <a:pt x="9595474" y="6858000"/>
                </a:lnTo>
                <a:lnTo>
                  <a:pt x="9595474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/>
          <p:nvPr/>
        </p:nvSpPr>
        <p:spPr>
          <a:xfrm flipH="1">
            <a:off x="4182225" y="0"/>
            <a:ext cx="8009775" cy="6858000"/>
          </a:xfrm>
          <a:custGeom>
            <a:pathLst>
              <a:path extrusionOk="0" h="6858000" w="8009775">
                <a:moveTo>
                  <a:pt x="2596527" y="0"/>
                </a:moveTo>
                <a:lnTo>
                  <a:pt x="2165004" y="0"/>
                </a:lnTo>
                <a:lnTo>
                  <a:pt x="3265978" y="1101091"/>
                </a:lnTo>
                <a:lnTo>
                  <a:pt x="3270708" y="1105854"/>
                </a:lnTo>
                <a:lnTo>
                  <a:pt x="3274550" y="1110615"/>
                </a:lnTo>
                <a:lnTo>
                  <a:pt x="3278688" y="1115696"/>
                </a:lnTo>
                <a:lnTo>
                  <a:pt x="3282234" y="1120776"/>
                </a:lnTo>
                <a:lnTo>
                  <a:pt x="3285486" y="1126174"/>
                </a:lnTo>
                <a:lnTo>
                  <a:pt x="3288146" y="1131570"/>
                </a:lnTo>
                <a:lnTo>
                  <a:pt x="3291101" y="1136968"/>
                </a:lnTo>
                <a:lnTo>
                  <a:pt x="3293761" y="1142366"/>
                </a:lnTo>
                <a:lnTo>
                  <a:pt x="3295830" y="1148081"/>
                </a:lnTo>
                <a:lnTo>
                  <a:pt x="3297604" y="1153796"/>
                </a:lnTo>
                <a:lnTo>
                  <a:pt x="3299082" y="1159829"/>
                </a:lnTo>
                <a:lnTo>
                  <a:pt x="3300559" y="1165544"/>
                </a:lnTo>
                <a:lnTo>
                  <a:pt x="3301446" y="1171893"/>
                </a:lnTo>
                <a:lnTo>
                  <a:pt x="3302333" y="1177608"/>
                </a:lnTo>
                <a:cubicBezTo>
                  <a:pt x="3302431" y="1179619"/>
                  <a:pt x="3302530" y="1181630"/>
                  <a:pt x="3302628" y="1183641"/>
                </a:cubicBezTo>
                <a:lnTo>
                  <a:pt x="3302628" y="1189356"/>
                </a:lnTo>
                <a:lnTo>
                  <a:pt x="3302628" y="1195388"/>
                </a:lnTo>
                <a:cubicBezTo>
                  <a:pt x="3302530" y="1197505"/>
                  <a:pt x="3302431" y="1199622"/>
                  <a:pt x="3302333" y="1201739"/>
                </a:cubicBezTo>
                <a:lnTo>
                  <a:pt x="3301446" y="1207454"/>
                </a:lnTo>
                <a:lnTo>
                  <a:pt x="3300559" y="1213486"/>
                </a:lnTo>
                <a:lnTo>
                  <a:pt x="3299082" y="1219200"/>
                </a:lnTo>
                <a:lnTo>
                  <a:pt x="3297604" y="1225233"/>
                </a:lnTo>
                <a:lnTo>
                  <a:pt x="3295830" y="1230949"/>
                </a:lnTo>
                <a:lnTo>
                  <a:pt x="3293761" y="1236346"/>
                </a:lnTo>
                <a:lnTo>
                  <a:pt x="3291101" y="1242061"/>
                </a:lnTo>
                <a:lnTo>
                  <a:pt x="3288146" y="1247459"/>
                </a:lnTo>
                <a:lnTo>
                  <a:pt x="3285486" y="1252855"/>
                </a:lnTo>
                <a:lnTo>
                  <a:pt x="3282234" y="1258254"/>
                </a:lnTo>
                <a:lnTo>
                  <a:pt x="3278688" y="1263333"/>
                </a:lnTo>
                <a:lnTo>
                  <a:pt x="3274550" y="1268413"/>
                </a:lnTo>
                <a:lnTo>
                  <a:pt x="3270708" y="1273494"/>
                </a:lnTo>
                <a:lnTo>
                  <a:pt x="3265978" y="1278255"/>
                </a:lnTo>
                <a:lnTo>
                  <a:pt x="3261249" y="1282384"/>
                </a:lnTo>
                <a:lnTo>
                  <a:pt x="3256816" y="1286510"/>
                </a:lnTo>
                <a:lnTo>
                  <a:pt x="3251791" y="1290321"/>
                </a:lnTo>
                <a:lnTo>
                  <a:pt x="3246767" y="1293814"/>
                </a:lnTo>
                <a:lnTo>
                  <a:pt x="3241151" y="1297306"/>
                </a:lnTo>
                <a:lnTo>
                  <a:pt x="3235831" y="1300481"/>
                </a:lnTo>
                <a:lnTo>
                  <a:pt x="3230511" y="1303021"/>
                </a:lnTo>
                <a:lnTo>
                  <a:pt x="3224600" y="1305560"/>
                </a:lnTo>
                <a:lnTo>
                  <a:pt x="3218984" y="1307465"/>
                </a:lnTo>
                <a:lnTo>
                  <a:pt x="3213072" y="1309371"/>
                </a:lnTo>
                <a:lnTo>
                  <a:pt x="3207457" y="1311275"/>
                </a:lnTo>
                <a:lnTo>
                  <a:pt x="3201841" y="1312228"/>
                </a:lnTo>
                <a:lnTo>
                  <a:pt x="3195634" y="1313180"/>
                </a:lnTo>
                <a:lnTo>
                  <a:pt x="3189428" y="1314133"/>
                </a:lnTo>
                <a:lnTo>
                  <a:pt x="3183812" y="1314450"/>
                </a:lnTo>
                <a:lnTo>
                  <a:pt x="3177605" y="1314769"/>
                </a:lnTo>
                <a:lnTo>
                  <a:pt x="3171694" y="1314450"/>
                </a:lnTo>
                <a:lnTo>
                  <a:pt x="3165782" y="1314133"/>
                </a:lnTo>
                <a:lnTo>
                  <a:pt x="3159576" y="1313180"/>
                </a:lnTo>
                <a:lnTo>
                  <a:pt x="3153960" y="1312228"/>
                </a:lnTo>
                <a:lnTo>
                  <a:pt x="3147753" y="1311275"/>
                </a:lnTo>
                <a:lnTo>
                  <a:pt x="3142137" y="1309371"/>
                </a:lnTo>
                <a:lnTo>
                  <a:pt x="3136226" y="1307465"/>
                </a:lnTo>
                <a:lnTo>
                  <a:pt x="3130610" y="1305560"/>
                </a:lnTo>
                <a:lnTo>
                  <a:pt x="3124994" y="1303021"/>
                </a:lnTo>
                <a:lnTo>
                  <a:pt x="3119379" y="1300481"/>
                </a:lnTo>
                <a:lnTo>
                  <a:pt x="3114059" y="1297306"/>
                </a:lnTo>
                <a:lnTo>
                  <a:pt x="3109034" y="1293814"/>
                </a:lnTo>
                <a:lnTo>
                  <a:pt x="3103714" y="1290321"/>
                </a:lnTo>
                <a:lnTo>
                  <a:pt x="3098689" y="1286510"/>
                </a:lnTo>
                <a:lnTo>
                  <a:pt x="3093960" y="1282384"/>
                </a:lnTo>
                <a:lnTo>
                  <a:pt x="3089231" y="1278255"/>
                </a:lnTo>
                <a:lnTo>
                  <a:pt x="1811214" y="0"/>
                </a:lnTo>
                <a:lnTo>
                  <a:pt x="0" y="0"/>
                </a:lnTo>
                <a:lnTo>
                  <a:pt x="0" y="6858000"/>
                </a:lnTo>
                <a:lnTo>
                  <a:pt x="8009775" y="6858000"/>
                </a:lnTo>
                <a:lnTo>
                  <a:pt x="3001744" y="1828166"/>
                </a:lnTo>
                <a:lnTo>
                  <a:pt x="2997311" y="1823404"/>
                </a:lnTo>
                <a:lnTo>
                  <a:pt x="2992878" y="1818640"/>
                </a:lnTo>
                <a:lnTo>
                  <a:pt x="2989331" y="1814195"/>
                </a:lnTo>
                <a:lnTo>
                  <a:pt x="2985784" y="1808799"/>
                </a:lnTo>
                <a:lnTo>
                  <a:pt x="2982533" y="1803718"/>
                </a:lnTo>
                <a:lnTo>
                  <a:pt x="2979873" y="1798321"/>
                </a:lnTo>
                <a:lnTo>
                  <a:pt x="2976917" y="1792924"/>
                </a:lnTo>
                <a:lnTo>
                  <a:pt x="2974552" y="1787526"/>
                </a:lnTo>
                <a:lnTo>
                  <a:pt x="2972484" y="1781811"/>
                </a:lnTo>
                <a:lnTo>
                  <a:pt x="2970710" y="1776095"/>
                </a:lnTo>
                <a:lnTo>
                  <a:pt x="2968937" y="1770380"/>
                </a:lnTo>
                <a:lnTo>
                  <a:pt x="2967755" y="1764665"/>
                </a:lnTo>
                <a:lnTo>
                  <a:pt x="2966868" y="1758634"/>
                </a:lnTo>
                <a:lnTo>
                  <a:pt x="2965981" y="1752919"/>
                </a:lnTo>
                <a:cubicBezTo>
                  <a:pt x="2965883" y="1750908"/>
                  <a:pt x="2965784" y="1748896"/>
                  <a:pt x="2965686" y="1746885"/>
                </a:cubicBezTo>
                <a:lnTo>
                  <a:pt x="2965686" y="1741170"/>
                </a:lnTo>
                <a:lnTo>
                  <a:pt x="2965686" y="1735139"/>
                </a:lnTo>
                <a:cubicBezTo>
                  <a:pt x="2965784" y="1733234"/>
                  <a:pt x="2965883" y="1731329"/>
                  <a:pt x="2965981" y="1729424"/>
                </a:cubicBezTo>
                <a:lnTo>
                  <a:pt x="2966868" y="1723074"/>
                </a:lnTo>
                <a:lnTo>
                  <a:pt x="2967755" y="1717358"/>
                </a:lnTo>
                <a:lnTo>
                  <a:pt x="2968937" y="1711643"/>
                </a:lnTo>
                <a:lnTo>
                  <a:pt x="2970710" y="1705929"/>
                </a:lnTo>
                <a:lnTo>
                  <a:pt x="2972484" y="1700214"/>
                </a:lnTo>
                <a:lnTo>
                  <a:pt x="2974552" y="1694816"/>
                </a:lnTo>
                <a:lnTo>
                  <a:pt x="2976917" y="1689101"/>
                </a:lnTo>
                <a:lnTo>
                  <a:pt x="2979873" y="1683703"/>
                </a:lnTo>
                <a:lnTo>
                  <a:pt x="2982533" y="1678305"/>
                </a:lnTo>
                <a:lnTo>
                  <a:pt x="2985784" y="1673226"/>
                </a:lnTo>
                <a:lnTo>
                  <a:pt x="2989331" y="1668145"/>
                </a:lnTo>
                <a:lnTo>
                  <a:pt x="2992878" y="1663066"/>
                </a:lnTo>
                <a:lnTo>
                  <a:pt x="2997311" y="1658621"/>
                </a:lnTo>
                <a:lnTo>
                  <a:pt x="3001744" y="1653859"/>
                </a:lnTo>
                <a:lnTo>
                  <a:pt x="3006178" y="1649414"/>
                </a:lnTo>
                <a:lnTo>
                  <a:pt x="3010907" y="1645603"/>
                </a:lnTo>
                <a:lnTo>
                  <a:pt x="3015932" y="1641794"/>
                </a:lnTo>
                <a:lnTo>
                  <a:pt x="3020956" y="1637984"/>
                </a:lnTo>
                <a:lnTo>
                  <a:pt x="3025981" y="1634809"/>
                </a:lnTo>
                <a:lnTo>
                  <a:pt x="3031596" y="1631950"/>
                </a:lnTo>
                <a:lnTo>
                  <a:pt x="3036916" y="1629094"/>
                </a:lnTo>
                <a:lnTo>
                  <a:pt x="3042532" y="1626871"/>
                </a:lnTo>
                <a:lnTo>
                  <a:pt x="3047852" y="1624649"/>
                </a:lnTo>
                <a:lnTo>
                  <a:pt x="3053764" y="1623061"/>
                </a:lnTo>
                <a:lnTo>
                  <a:pt x="3059379" y="1621155"/>
                </a:lnTo>
                <a:lnTo>
                  <a:pt x="3065291" y="1620204"/>
                </a:lnTo>
                <a:lnTo>
                  <a:pt x="3070906" y="1618934"/>
                </a:lnTo>
                <a:lnTo>
                  <a:pt x="3077113" y="1618299"/>
                </a:lnTo>
                <a:lnTo>
                  <a:pt x="3082729" y="1617981"/>
                </a:lnTo>
                <a:lnTo>
                  <a:pt x="3088936" y="1617981"/>
                </a:lnTo>
                <a:lnTo>
                  <a:pt x="3094552" y="1617981"/>
                </a:lnTo>
                <a:lnTo>
                  <a:pt x="3100758" y="1618299"/>
                </a:lnTo>
                <a:lnTo>
                  <a:pt x="3106670" y="1618934"/>
                </a:lnTo>
                <a:lnTo>
                  <a:pt x="3112285" y="1620204"/>
                </a:lnTo>
                <a:lnTo>
                  <a:pt x="3117901" y="1621155"/>
                </a:lnTo>
                <a:lnTo>
                  <a:pt x="3123812" y="1623061"/>
                </a:lnTo>
                <a:lnTo>
                  <a:pt x="3129428" y="1624649"/>
                </a:lnTo>
                <a:lnTo>
                  <a:pt x="3135339" y="1626871"/>
                </a:lnTo>
                <a:lnTo>
                  <a:pt x="3140660" y="1629094"/>
                </a:lnTo>
                <a:lnTo>
                  <a:pt x="3145980" y="1631950"/>
                </a:lnTo>
                <a:lnTo>
                  <a:pt x="3151300" y="1634809"/>
                </a:lnTo>
                <a:lnTo>
                  <a:pt x="3156324" y="1637984"/>
                </a:lnTo>
                <a:lnTo>
                  <a:pt x="3161349" y="1641794"/>
                </a:lnTo>
                <a:lnTo>
                  <a:pt x="3166374" y="1645603"/>
                </a:lnTo>
                <a:lnTo>
                  <a:pt x="3171102" y="1649414"/>
                </a:lnTo>
                <a:lnTo>
                  <a:pt x="3175832" y="1653859"/>
                </a:lnTo>
                <a:lnTo>
                  <a:pt x="3844692" y="2322830"/>
                </a:lnTo>
                <a:lnTo>
                  <a:pt x="3849421" y="2326958"/>
                </a:lnTo>
                <a:lnTo>
                  <a:pt x="3854150" y="2331085"/>
                </a:lnTo>
                <a:lnTo>
                  <a:pt x="3859175" y="2334895"/>
                </a:lnTo>
                <a:lnTo>
                  <a:pt x="3864199" y="2338705"/>
                </a:lnTo>
                <a:lnTo>
                  <a:pt x="3869224" y="2341880"/>
                </a:lnTo>
                <a:lnTo>
                  <a:pt x="3874544" y="2344738"/>
                </a:lnTo>
                <a:lnTo>
                  <a:pt x="3879864" y="2347595"/>
                </a:lnTo>
                <a:lnTo>
                  <a:pt x="3885775" y="2349818"/>
                </a:lnTo>
                <a:lnTo>
                  <a:pt x="3891096" y="2351723"/>
                </a:lnTo>
                <a:lnTo>
                  <a:pt x="3896711" y="2353628"/>
                </a:lnTo>
                <a:lnTo>
                  <a:pt x="3902623" y="2355534"/>
                </a:lnTo>
                <a:lnTo>
                  <a:pt x="3908238" y="2356485"/>
                </a:lnTo>
                <a:lnTo>
                  <a:pt x="3914150" y="2357755"/>
                </a:lnTo>
                <a:lnTo>
                  <a:pt x="3920061" y="2358391"/>
                </a:lnTo>
                <a:lnTo>
                  <a:pt x="3925972" y="2358708"/>
                </a:lnTo>
                <a:lnTo>
                  <a:pt x="3931883" y="2358708"/>
                </a:lnTo>
                <a:lnTo>
                  <a:pt x="3937795" y="2358708"/>
                </a:lnTo>
                <a:lnTo>
                  <a:pt x="3943706" y="2358391"/>
                </a:lnTo>
                <a:lnTo>
                  <a:pt x="3949617" y="2357755"/>
                </a:lnTo>
                <a:lnTo>
                  <a:pt x="3955233" y="2356485"/>
                </a:lnTo>
                <a:lnTo>
                  <a:pt x="3961144" y="2355534"/>
                </a:lnTo>
                <a:lnTo>
                  <a:pt x="3966760" y="2353628"/>
                </a:lnTo>
                <a:lnTo>
                  <a:pt x="3972671" y="2351723"/>
                </a:lnTo>
                <a:lnTo>
                  <a:pt x="3978287" y="2349818"/>
                </a:lnTo>
                <a:lnTo>
                  <a:pt x="3983607" y="2347595"/>
                </a:lnTo>
                <a:lnTo>
                  <a:pt x="3989223" y="2344738"/>
                </a:lnTo>
                <a:lnTo>
                  <a:pt x="3994543" y="2341880"/>
                </a:lnTo>
                <a:lnTo>
                  <a:pt x="3999567" y="2338705"/>
                </a:lnTo>
                <a:lnTo>
                  <a:pt x="4004888" y="2334895"/>
                </a:lnTo>
                <a:lnTo>
                  <a:pt x="4009617" y="2331085"/>
                </a:lnTo>
                <a:lnTo>
                  <a:pt x="4014346" y="2326958"/>
                </a:lnTo>
                <a:lnTo>
                  <a:pt x="4018779" y="2322830"/>
                </a:lnTo>
                <a:lnTo>
                  <a:pt x="4023213" y="2318068"/>
                </a:lnTo>
                <a:lnTo>
                  <a:pt x="4027646" y="2313306"/>
                </a:lnTo>
                <a:lnTo>
                  <a:pt x="4031193" y="2308544"/>
                </a:lnTo>
                <a:lnTo>
                  <a:pt x="4034740" y="2303463"/>
                </a:lnTo>
                <a:lnTo>
                  <a:pt x="4037991" y="2298384"/>
                </a:lnTo>
                <a:lnTo>
                  <a:pt x="4040946" y="2292985"/>
                </a:lnTo>
                <a:lnTo>
                  <a:pt x="4043606" y="2287588"/>
                </a:lnTo>
                <a:lnTo>
                  <a:pt x="4046267" y="2281873"/>
                </a:lnTo>
                <a:lnTo>
                  <a:pt x="4048040" y="2276476"/>
                </a:lnTo>
                <a:lnTo>
                  <a:pt x="4050109" y="2270761"/>
                </a:lnTo>
                <a:lnTo>
                  <a:pt x="4051587" y="2265046"/>
                </a:lnTo>
                <a:lnTo>
                  <a:pt x="4052769" y="2259331"/>
                </a:lnTo>
                <a:lnTo>
                  <a:pt x="4053656" y="2253298"/>
                </a:lnTo>
                <a:lnTo>
                  <a:pt x="4054542" y="2247266"/>
                </a:lnTo>
                <a:cubicBezTo>
                  <a:pt x="4054641" y="2245362"/>
                  <a:pt x="4054739" y="2243456"/>
                  <a:pt x="4054838" y="2241551"/>
                </a:cubicBezTo>
                <a:cubicBezTo>
                  <a:pt x="4054936" y="2239540"/>
                  <a:pt x="4055035" y="2237530"/>
                  <a:pt x="4055133" y="2235519"/>
                </a:cubicBezTo>
                <a:cubicBezTo>
                  <a:pt x="4055035" y="2233614"/>
                  <a:pt x="4054936" y="2231709"/>
                  <a:pt x="4054838" y="2229804"/>
                </a:cubicBezTo>
                <a:cubicBezTo>
                  <a:pt x="4054739" y="2227793"/>
                  <a:pt x="4054641" y="2225781"/>
                  <a:pt x="4054542" y="2223770"/>
                </a:cubicBezTo>
                <a:lnTo>
                  <a:pt x="4053656" y="2217739"/>
                </a:lnTo>
                <a:lnTo>
                  <a:pt x="4052769" y="2212024"/>
                </a:lnTo>
                <a:lnTo>
                  <a:pt x="4051587" y="2206309"/>
                </a:lnTo>
                <a:lnTo>
                  <a:pt x="4050109" y="2200593"/>
                </a:lnTo>
                <a:lnTo>
                  <a:pt x="4048040" y="2194878"/>
                </a:lnTo>
                <a:lnTo>
                  <a:pt x="4046267" y="2189163"/>
                </a:lnTo>
                <a:lnTo>
                  <a:pt x="4043606" y="2183765"/>
                </a:lnTo>
                <a:lnTo>
                  <a:pt x="4040946" y="2178368"/>
                </a:lnTo>
                <a:lnTo>
                  <a:pt x="4037991" y="2172970"/>
                </a:lnTo>
                <a:lnTo>
                  <a:pt x="4034740" y="2167890"/>
                </a:lnTo>
                <a:lnTo>
                  <a:pt x="4031193" y="2162494"/>
                </a:lnTo>
                <a:lnTo>
                  <a:pt x="4027646" y="2157730"/>
                </a:lnTo>
                <a:lnTo>
                  <a:pt x="4023213" y="2153285"/>
                </a:lnTo>
                <a:lnTo>
                  <a:pt x="4018779" y="2148523"/>
                </a:lnTo>
                <a:lnTo>
                  <a:pt x="3632182" y="1761490"/>
                </a:lnTo>
                <a:lnTo>
                  <a:pt x="3435928" y="1565276"/>
                </a:lnTo>
                <a:lnTo>
                  <a:pt x="3431198" y="1560514"/>
                </a:lnTo>
                <a:lnTo>
                  <a:pt x="3427356" y="1555751"/>
                </a:lnTo>
                <a:lnTo>
                  <a:pt x="3423218" y="1550671"/>
                </a:lnTo>
                <a:lnTo>
                  <a:pt x="3420262" y="1545909"/>
                </a:lnTo>
                <a:lnTo>
                  <a:pt x="3417012" y="1540829"/>
                </a:lnTo>
                <a:lnTo>
                  <a:pt x="3413760" y="1535430"/>
                </a:lnTo>
                <a:lnTo>
                  <a:pt x="3411100" y="1530034"/>
                </a:lnTo>
                <a:lnTo>
                  <a:pt x="3408736" y="1524635"/>
                </a:lnTo>
                <a:lnTo>
                  <a:pt x="3406371" y="1518920"/>
                </a:lnTo>
                <a:lnTo>
                  <a:pt x="3404598" y="1513205"/>
                </a:lnTo>
                <a:lnTo>
                  <a:pt x="3403120" y="1507174"/>
                </a:lnTo>
                <a:lnTo>
                  <a:pt x="3401938" y="1501459"/>
                </a:lnTo>
                <a:lnTo>
                  <a:pt x="3401051" y="1495744"/>
                </a:lnTo>
                <a:lnTo>
                  <a:pt x="3400460" y="1489710"/>
                </a:lnTo>
                <a:lnTo>
                  <a:pt x="3399869" y="1483995"/>
                </a:lnTo>
                <a:cubicBezTo>
                  <a:pt x="3399770" y="1482090"/>
                  <a:pt x="3399672" y="1480186"/>
                  <a:pt x="3399573" y="1478281"/>
                </a:cubicBezTo>
                <a:cubicBezTo>
                  <a:pt x="3399672" y="1476270"/>
                  <a:pt x="3399770" y="1474260"/>
                  <a:pt x="3399869" y="1472249"/>
                </a:cubicBezTo>
                <a:lnTo>
                  <a:pt x="3400460" y="1466215"/>
                </a:lnTo>
                <a:lnTo>
                  <a:pt x="3401051" y="1460183"/>
                </a:lnTo>
                <a:lnTo>
                  <a:pt x="3401938" y="1454468"/>
                </a:lnTo>
                <a:lnTo>
                  <a:pt x="3403120" y="1448754"/>
                </a:lnTo>
                <a:lnTo>
                  <a:pt x="3404598" y="1443039"/>
                </a:lnTo>
                <a:lnTo>
                  <a:pt x="3406371" y="1437324"/>
                </a:lnTo>
                <a:lnTo>
                  <a:pt x="3408736" y="1431609"/>
                </a:lnTo>
                <a:lnTo>
                  <a:pt x="3411100" y="1426211"/>
                </a:lnTo>
                <a:lnTo>
                  <a:pt x="3413760" y="1420814"/>
                </a:lnTo>
                <a:lnTo>
                  <a:pt x="3417012" y="1415416"/>
                </a:lnTo>
                <a:lnTo>
                  <a:pt x="3420262" y="1410336"/>
                </a:lnTo>
                <a:lnTo>
                  <a:pt x="3423218" y="1405256"/>
                </a:lnTo>
                <a:lnTo>
                  <a:pt x="3427356" y="1400175"/>
                </a:lnTo>
                <a:lnTo>
                  <a:pt x="3431198" y="1395731"/>
                </a:lnTo>
                <a:lnTo>
                  <a:pt x="3435928" y="1390969"/>
                </a:lnTo>
                <a:lnTo>
                  <a:pt x="3440361" y="1386524"/>
                </a:lnTo>
                <a:lnTo>
                  <a:pt x="3445386" y="1382396"/>
                </a:lnTo>
                <a:lnTo>
                  <a:pt x="3449819" y="1378585"/>
                </a:lnTo>
                <a:lnTo>
                  <a:pt x="3454844" y="1375094"/>
                </a:lnTo>
                <a:lnTo>
                  <a:pt x="3460459" y="1371919"/>
                </a:lnTo>
                <a:lnTo>
                  <a:pt x="3465780" y="1369061"/>
                </a:lnTo>
                <a:lnTo>
                  <a:pt x="3471100" y="1366204"/>
                </a:lnTo>
                <a:lnTo>
                  <a:pt x="3476420" y="1363980"/>
                </a:lnTo>
                <a:lnTo>
                  <a:pt x="3482331" y="1361759"/>
                </a:lnTo>
                <a:lnTo>
                  <a:pt x="3487947" y="1360170"/>
                </a:lnTo>
                <a:lnTo>
                  <a:pt x="3493858" y="1358265"/>
                </a:lnTo>
                <a:lnTo>
                  <a:pt x="3499474" y="1357314"/>
                </a:lnTo>
                <a:lnTo>
                  <a:pt x="3505385" y="1356043"/>
                </a:lnTo>
                <a:lnTo>
                  <a:pt x="3511001" y="1355409"/>
                </a:lnTo>
                <a:lnTo>
                  <a:pt x="3517208" y="1355090"/>
                </a:lnTo>
                <a:lnTo>
                  <a:pt x="3522823" y="1354773"/>
                </a:lnTo>
                <a:lnTo>
                  <a:pt x="3529030" y="1355090"/>
                </a:lnTo>
                <a:lnTo>
                  <a:pt x="3534646" y="1355409"/>
                </a:lnTo>
                <a:lnTo>
                  <a:pt x="3540557" y="1356043"/>
                </a:lnTo>
                <a:lnTo>
                  <a:pt x="3546468" y="1357314"/>
                </a:lnTo>
                <a:lnTo>
                  <a:pt x="3552380" y="1358265"/>
                </a:lnTo>
                <a:lnTo>
                  <a:pt x="3557995" y="1360170"/>
                </a:lnTo>
                <a:lnTo>
                  <a:pt x="3563906" y="1361759"/>
                </a:lnTo>
                <a:lnTo>
                  <a:pt x="3569227" y="1363980"/>
                </a:lnTo>
                <a:lnTo>
                  <a:pt x="3574842" y="1366204"/>
                </a:lnTo>
                <a:lnTo>
                  <a:pt x="3580458" y="1369061"/>
                </a:lnTo>
                <a:lnTo>
                  <a:pt x="3585778" y="1371919"/>
                </a:lnTo>
                <a:lnTo>
                  <a:pt x="3590803" y="1375094"/>
                </a:lnTo>
                <a:lnTo>
                  <a:pt x="3595828" y="1378585"/>
                </a:lnTo>
                <a:lnTo>
                  <a:pt x="3600852" y="1382396"/>
                </a:lnTo>
                <a:lnTo>
                  <a:pt x="3605581" y="1386524"/>
                </a:lnTo>
                <a:lnTo>
                  <a:pt x="3610014" y="1390969"/>
                </a:lnTo>
                <a:lnTo>
                  <a:pt x="3817500" y="1598296"/>
                </a:lnTo>
                <a:lnTo>
                  <a:pt x="3821934" y="1602423"/>
                </a:lnTo>
                <a:lnTo>
                  <a:pt x="3826663" y="1606869"/>
                </a:lnTo>
                <a:lnTo>
                  <a:pt x="3831687" y="1610361"/>
                </a:lnTo>
                <a:lnTo>
                  <a:pt x="3836712" y="1613854"/>
                </a:lnTo>
                <a:lnTo>
                  <a:pt x="3841736" y="1617345"/>
                </a:lnTo>
                <a:lnTo>
                  <a:pt x="3847352" y="1620204"/>
                </a:lnTo>
                <a:lnTo>
                  <a:pt x="3852672" y="1623061"/>
                </a:lnTo>
                <a:lnTo>
                  <a:pt x="3857992" y="1625283"/>
                </a:lnTo>
                <a:lnTo>
                  <a:pt x="3863608" y="1627189"/>
                </a:lnTo>
                <a:lnTo>
                  <a:pt x="3869519" y="1629094"/>
                </a:lnTo>
                <a:lnTo>
                  <a:pt x="3875135" y="1630998"/>
                </a:lnTo>
                <a:lnTo>
                  <a:pt x="3881046" y="1631950"/>
                </a:lnTo>
                <a:lnTo>
                  <a:pt x="3886662" y="1632904"/>
                </a:lnTo>
                <a:lnTo>
                  <a:pt x="3892869" y="1633856"/>
                </a:lnTo>
                <a:lnTo>
                  <a:pt x="3898485" y="1634174"/>
                </a:lnTo>
                <a:lnTo>
                  <a:pt x="3904396" y="1634174"/>
                </a:lnTo>
                <a:lnTo>
                  <a:pt x="3910307" y="1634174"/>
                </a:lnTo>
                <a:lnTo>
                  <a:pt x="3916219" y="1633856"/>
                </a:lnTo>
                <a:lnTo>
                  <a:pt x="3922425" y="1632904"/>
                </a:lnTo>
                <a:lnTo>
                  <a:pt x="3928041" y="1631950"/>
                </a:lnTo>
                <a:lnTo>
                  <a:pt x="3933657" y="1630998"/>
                </a:lnTo>
                <a:lnTo>
                  <a:pt x="3939568" y="1629094"/>
                </a:lnTo>
                <a:lnTo>
                  <a:pt x="3945184" y="1627189"/>
                </a:lnTo>
                <a:lnTo>
                  <a:pt x="3950799" y="1625283"/>
                </a:lnTo>
                <a:lnTo>
                  <a:pt x="3956415" y="1623061"/>
                </a:lnTo>
                <a:lnTo>
                  <a:pt x="3961735" y="1620204"/>
                </a:lnTo>
                <a:lnTo>
                  <a:pt x="3967055" y="1617345"/>
                </a:lnTo>
                <a:lnTo>
                  <a:pt x="3972376" y="1613854"/>
                </a:lnTo>
                <a:lnTo>
                  <a:pt x="3977400" y="1610361"/>
                </a:lnTo>
                <a:lnTo>
                  <a:pt x="3982425" y="1606869"/>
                </a:lnTo>
                <a:lnTo>
                  <a:pt x="3986858" y="1602423"/>
                </a:lnTo>
                <a:lnTo>
                  <a:pt x="3991587" y="1598296"/>
                </a:lnTo>
                <a:lnTo>
                  <a:pt x="3996021" y="1593533"/>
                </a:lnTo>
                <a:lnTo>
                  <a:pt x="4000159" y="1588771"/>
                </a:lnTo>
                <a:lnTo>
                  <a:pt x="4003705" y="1583691"/>
                </a:lnTo>
                <a:lnTo>
                  <a:pt x="4007548" y="1578928"/>
                </a:lnTo>
                <a:lnTo>
                  <a:pt x="4010799" y="1573849"/>
                </a:lnTo>
                <a:lnTo>
                  <a:pt x="4013459" y="1568451"/>
                </a:lnTo>
                <a:lnTo>
                  <a:pt x="4016415" y="1563054"/>
                </a:lnTo>
                <a:lnTo>
                  <a:pt x="4018484" y="1557339"/>
                </a:lnTo>
                <a:lnTo>
                  <a:pt x="4020848" y="1551941"/>
                </a:lnTo>
                <a:lnTo>
                  <a:pt x="4022621" y="1546226"/>
                </a:lnTo>
                <a:lnTo>
                  <a:pt x="4024395" y="1540511"/>
                </a:lnTo>
                <a:lnTo>
                  <a:pt x="4025282" y="1534478"/>
                </a:lnTo>
                <a:lnTo>
                  <a:pt x="4026464" y="1528763"/>
                </a:lnTo>
                <a:lnTo>
                  <a:pt x="4027055" y="1522731"/>
                </a:lnTo>
                <a:lnTo>
                  <a:pt x="4027646" y="1517016"/>
                </a:lnTo>
                <a:lnTo>
                  <a:pt x="4027646" y="1510984"/>
                </a:lnTo>
                <a:lnTo>
                  <a:pt x="4027646" y="1505268"/>
                </a:lnTo>
                <a:lnTo>
                  <a:pt x="4027055" y="1499553"/>
                </a:lnTo>
                <a:lnTo>
                  <a:pt x="4026464" y="1493204"/>
                </a:lnTo>
                <a:lnTo>
                  <a:pt x="4025282" y="1487489"/>
                </a:lnTo>
                <a:lnTo>
                  <a:pt x="4024395" y="1481773"/>
                </a:lnTo>
                <a:lnTo>
                  <a:pt x="4022621" y="1476058"/>
                </a:lnTo>
                <a:lnTo>
                  <a:pt x="4020848" y="1470343"/>
                </a:lnTo>
                <a:lnTo>
                  <a:pt x="4018484" y="1464629"/>
                </a:lnTo>
                <a:lnTo>
                  <a:pt x="4016415" y="1459231"/>
                </a:lnTo>
                <a:lnTo>
                  <a:pt x="4013459" y="1453834"/>
                </a:lnTo>
                <a:lnTo>
                  <a:pt x="4010799" y="1448436"/>
                </a:lnTo>
                <a:lnTo>
                  <a:pt x="4007548" y="1443356"/>
                </a:lnTo>
                <a:lnTo>
                  <a:pt x="4003705" y="1438275"/>
                </a:lnTo>
                <a:lnTo>
                  <a:pt x="4000159" y="1433195"/>
                </a:lnTo>
                <a:lnTo>
                  <a:pt x="3996021" y="1428751"/>
                </a:lnTo>
                <a:lnTo>
                  <a:pt x="3991587" y="1423988"/>
                </a:lnTo>
                <a:lnTo>
                  <a:pt x="3323022" y="755333"/>
                </a:lnTo>
                <a:lnTo>
                  <a:pt x="3316815" y="748348"/>
                </a:lnTo>
                <a:lnTo>
                  <a:pt x="3310904" y="741045"/>
                </a:lnTo>
                <a:lnTo>
                  <a:pt x="3305584" y="733108"/>
                </a:lnTo>
                <a:lnTo>
                  <a:pt x="3300855" y="725170"/>
                </a:lnTo>
                <a:lnTo>
                  <a:pt x="3297308" y="716915"/>
                </a:lnTo>
                <a:lnTo>
                  <a:pt x="3293761" y="708660"/>
                </a:lnTo>
                <a:lnTo>
                  <a:pt x="3291101" y="699770"/>
                </a:lnTo>
                <a:lnTo>
                  <a:pt x="3289328" y="691198"/>
                </a:lnTo>
                <a:lnTo>
                  <a:pt x="25965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2722141" y="4797425"/>
            <a:ext cx="2543326" cy="2060575"/>
          </a:xfrm>
          <a:custGeom>
            <a:pathLst>
              <a:path extrusionOk="0" h="6490" w="8608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8889076" y="0"/>
            <a:ext cx="1491119" cy="1314450"/>
          </a:xfrm>
          <a:custGeom>
            <a:pathLst>
              <a:path extrusionOk="0" h="4141" w="5046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>
            <a:off x="22398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916037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 flipH="1">
            <a:off x="7813224" y="0"/>
            <a:ext cx="4228038" cy="4051300"/>
          </a:xfrm>
          <a:custGeom>
            <a:pathLst>
              <a:path extrusionOk="0" h="12762" w="14307">
                <a:moveTo>
                  <a:pt x="6294" y="4745"/>
                </a:moveTo>
                <a:lnTo>
                  <a:pt x="6294" y="4745"/>
                </a:lnTo>
                <a:lnTo>
                  <a:pt x="14184" y="12090"/>
                </a:lnTo>
                <a:lnTo>
                  <a:pt x="14184" y="12090"/>
                </a:lnTo>
                <a:lnTo>
                  <a:pt x="14199" y="12105"/>
                </a:lnTo>
                <a:lnTo>
                  <a:pt x="14213" y="12121"/>
                </a:lnTo>
                <a:lnTo>
                  <a:pt x="14226" y="12136"/>
                </a:lnTo>
                <a:lnTo>
                  <a:pt x="14238" y="12153"/>
                </a:lnTo>
                <a:lnTo>
                  <a:pt x="14249" y="12168"/>
                </a:lnTo>
                <a:lnTo>
                  <a:pt x="14259" y="12185"/>
                </a:lnTo>
                <a:lnTo>
                  <a:pt x="14269" y="12204"/>
                </a:lnTo>
                <a:lnTo>
                  <a:pt x="14277" y="12221"/>
                </a:lnTo>
                <a:lnTo>
                  <a:pt x="14284" y="12239"/>
                </a:lnTo>
                <a:lnTo>
                  <a:pt x="14290" y="12257"/>
                </a:lnTo>
                <a:lnTo>
                  <a:pt x="14295" y="12275"/>
                </a:lnTo>
                <a:lnTo>
                  <a:pt x="14300" y="12294"/>
                </a:lnTo>
                <a:lnTo>
                  <a:pt x="14304" y="12312"/>
                </a:lnTo>
                <a:lnTo>
                  <a:pt x="14306" y="12331"/>
                </a:lnTo>
                <a:lnTo>
                  <a:pt x="14307" y="12349"/>
                </a:lnTo>
                <a:lnTo>
                  <a:pt x="14307" y="12369"/>
                </a:lnTo>
                <a:lnTo>
                  <a:pt x="14307" y="12388"/>
                </a:lnTo>
                <a:lnTo>
                  <a:pt x="14306" y="12407"/>
                </a:lnTo>
                <a:lnTo>
                  <a:pt x="14304" y="12425"/>
                </a:lnTo>
                <a:lnTo>
                  <a:pt x="14300" y="12445"/>
                </a:lnTo>
                <a:lnTo>
                  <a:pt x="14295" y="12463"/>
                </a:lnTo>
                <a:lnTo>
                  <a:pt x="14290" y="12481"/>
                </a:lnTo>
                <a:lnTo>
                  <a:pt x="14284" y="12499"/>
                </a:lnTo>
                <a:lnTo>
                  <a:pt x="14277" y="12517"/>
                </a:lnTo>
                <a:lnTo>
                  <a:pt x="14269" y="12535"/>
                </a:lnTo>
                <a:lnTo>
                  <a:pt x="14259" y="12552"/>
                </a:lnTo>
                <a:lnTo>
                  <a:pt x="14249" y="12569"/>
                </a:lnTo>
                <a:lnTo>
                  <a:pt x="14238" y="12586"/>
                </a:lnTo>
                <a:lnTo>
                  <a:pt x="14226" y="12602"/>
                </a:lnTo>
                <a:lnTo>
                  <a:pt x="14213" y="12618"/>
                </a:lnTo>
                <a:lnTo>
                  <a:pt x="14199" y="12632"/>
                </a:lnTo>
                <a:lnTo>
                  <a:pt x="14184" y="12647"/>
                </a:lnTo>
                <a:lnTo>
                  <a:pt x="14184" y="12647"/>
                </a:lnTo>
                <a:lnTo>
                  <a:pt x="14168" y="12662"/>
                </a:lnTo>
                <a:lnTo>
                  <a:pt x="14152" y="12674"/>
                </a:lnTo>
                <a:lnTo>
                  <a:pt x="14135" y="12687"/>
                </a:lnTo>
                <a:lnTo>
                  <a:pt x="14118" y="12698"/>
                </a:lnTo>
                <a:lnTo>
                  <a:pt x="14100" y="12708"/>
                </a:lnTo>
                <a:lnTo>
                  <a:pt x="14081" y="12717"/>
                </a:lnTo>
                <a:lnTo>
                  <a:pt x="14063" y="12726"/>
                </a:lnTo>
                <a:lnTo>
                  <a:pt x="14044" y="12734"/>
                </a:lnTo>
                <a:lnTo>
                  <a:pt x="14024" y="12741"/>
                </a:lnTo>
                <a:lnTo>
                  <a:pt x="14005" y="12747"/>
                </a:lnTo>
                <a:lnTo>
                  <a:pt x="13985" y="12751"/>
                </a:lnTo>
                <a:lnTo>
                  <a:pt x="13966" y="12756"/>
                </a:lnTo>
                <a:lnTo>
                  <a:pt x="13945" y="12759"/>
                </a:lnTo>
                <a:lnTo>
                  <a:pt x="13926" y="12761"/>
                </a:lnTo>
                <a:lnTo>
                  <a:pt x="13905" y="12762"/>
                </a:lnTo>
                <a:lnTo>
                  <a:pt x="13885" y="12762"/>
                </a:lnTo>
                <a:lnTo>
                  <a:pt x="13864" y="12762"/>
                </a:lnTo>
                <a:lnTo>
                  <a:pt x="13844" y="12761"/>
                </a:lnTo>
                <a:lnTo>
                  <a:pt x="13824" y="12759"/>
                </a:lnTo>
                <a:lnTo>
                  <a:pt x="13804" y="12756"/>
                </a:lnTo>
                <a:lnTo>
                  <a:pt x="13784" y="12751"/>
                </a:lnTo>
                <a:lnTo>
                  <a:pt x="13764" y="12747"/>
                </a:lnTo>
                <a:lnTo>
                  <a:pt x="13745" y="12741"/>
                </a:lnTo>
                <a:lnTo>
                  <a:pt x="13725" y="12734"/>
                </a:lnTo>
                <a:lnTo>
                  <a:pt x="13707" y="12726"/>
                </a:lnTo>
                <a:lnTo>
                  <a:pt x="13688" y="12717"/>
                </a:lnTo>
                <a:lnTo>
                  <a:pt x="13669" y="12708"/>
                </a:lnTo>
                <a:lnTo>
                  <a:pt x="13652" y="12698"/>
                </a:lnTo>
                <a:lnTo>
                  <a:pt x="13634" y="12687"/>
                </a:lnTo>
                <a:lnTo>
                  <a:pt x="13617" y="12674"/>
                </a:lnTo>
                <a:lnTo>
                  <a:pt x="13601" y="12662"/>
                </a:lnTo>
                <a:lnTo>
                  <a:pt x="13586" y="12647"/>
                </a:lnTo>
                <a:lnTo>
                  <a:pt x="6294" y="5860"/>
                </a:lnTo>
                <a:lnTo>
                  <a:pt x="6294" y="5860"/>
                </a:lnTo>
                <a:lnTo>
                  <a:pt x="0" y="0"/>
                </a:lnTo>
                <a:lnTo>
                  <a:pt x="1196" y="0"/>
                </a:lnTo>
                <a:lnTo>
                  <a:pt x="6294" y="47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/>
          <p:nvPr/>
        </p:nvSpPr>
        <p:spPr>
          <a:xfrm flipH="1">
            <a:off x="4731974" y="5837238"/>
            <a:ext cx="1207378" cy="1020763"/>
          </a:xfrm>
          <a:custGeom>
            <a:pathLst>
              <a:path extrusionOk="0" h="3217" w="4084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/>
          <p:nvPr>
            <p:ph type="ctrTitle"/>
          </p:nvPr>
        </p:nvSpPr>
        <p:spPr>
          <a:xfrm>
            <a:off x="7763625" y="3062287"/>
            <a:ext cx="413995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Shape 114"/>
          <p:cNvSpPr txBox="1"/>
          <p:nvPr>
            <p:ph idx="1" type="subTitle"/>
          </p:nvPr>
        </p:nvSpPr>
        <p:spPr>
          <a:xfrm>
            <a:off x="7763625" y="5541962"/>
            <a:ext cx="4139952" cy="11795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/>
          <p:nvPr/>
        </p:nvSpPr>
        <p:spPr>
          <a:xfrm flipH="1">
            <a:off x="4436410" y="685800"/>
            <a:ext cx="2252195" cy="2251075"/>
          </a:xfrm>
          <a:custGeom>
            <a:pathLst>
              <a:path extrusionOk="0" h="7094" w="7620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 flipH="1">
            <a:off x="5204876" y="0"/>
            <a:ext cx="1476341" cy="1270000"/>
          </a:xfrm>
          <a:custGeom>
            <a:pathLst>
              <a:path extrusionOk="0" h="4001" w="499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2">
            <a:alphaModFix/>
          </a:blip>
          <a:srcRect b="0" l="0" r="34045" t="4653"/>
          <a:stretch/>
        </p:blipFill>
        <p:spPr>
          <a:xfrm>
            <a:off x="5402924" y="0"/>
            <a:ext cx="6789076" cy="65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 flipH="1">
            <a:off x="5618594" y="1728789"/>
            <a:ext cx="6573406" cy="5129212"/>
          </a:xfrm>
          <a:custGeom>
            <a:pathLst>
              <a:path extrusionOk="0" h="5129212" w="6573406">
                <a:moveTo>
                  <a:pt x="0" y="0"/>
                </a:moveTo>
                <a:lnTo>
                  <a:pt x="0" y="5129212"/>
                </a:lnTo>
                <a:lnTo>
                  <a:pt x="6573406" y="5129212"/>
                </a:lnTo>
                <a:lnTo>
                  <a:pt x="3968474" y="2531906"/>
                </a:lnTo>
                <a:lnTo>
                  <a:pt x="3962541" y="2531906"/>
                </a:lnTo>
                <a:lnTo>
                  <a:pt x="3956259" y="2531588"/>
                </a:lnTo>
                <a:lnTo>
                  <a:pt x="3950326" y="2530953"/>
                </a:lnTo>
                <a:lnTo>
                  <a:pt x="3944393" y="2530001"/>
                </a:lnTo>
                <a:lnTo>
                  <a:pt x="3938460" y="2528731"/>
                </a:lnTo>
                <a:lnTo>
                  <a:pt x="3932527" y="2527143"/>
                </a:lnTo>
                <a:lnTo>
                  <a:pt x="3926943" y="2525239"/>
                </a:lnTo>
                <a:lnTo>
                  <a:pt x="3921010" y="2523334"/>
                </a:lnTo>
                <a:lnTo>
                  <a:pt x="3915426" y="2520794"/>
                </a:lnTo>
                <a:lnTo>
                  <a:pt x="3909842" y="2517937"/>
                </a:lnTo>
                <a:lnTo>
                  <a:pt x="3904258" y="2515079"/>
                </a:lnTo>
                <a:lnTo>
                  <a:pt x="3899023" y="2511587"/>
                </a:lnTo>
                <a:lnTo>
                  <a:pt x="3893788" y="2508095"/>
                </a:lnTo>
                <a:lnTo>
                  <a:pt x="3888902" y="2504285"/>
                </a:lnTo>
                <a:lnTo>
                  <a:pt x="3884016" y="2500158"/>
                </a:lnTo>
                <a:lnTo>
                  <a:pt x="3879130" y="2495713"/>
                </a:lnTo>
                <a:lnTo>
                  <a:pt x="3266286" y="1883611"/>
                </a:lnTo>
                <a:lnTo>
                  <a:pt x="3261400" y="1879484"/>
                </a:lnTo>
                <a:lnTo>
                  <a:pt x="3256864" y="1875356"/>
                </a:lnTo>
                <a:lnTo>
                  <a:pt x="3251628" y="1871547"/>
                </a:lnTo>
                <a:lnTo>
                  <a:pt x="3246742" y="1868054"/>
                </a:lnTo>
                <a:lnTo>
                  <a:pt x="3241508" y="1864562"/>
                </a:lnTo>
                <a:lnTo>
                  <a:pt x="3235924" y="1861705"/>
                </a:lnTo>
                <a:lnTo>
                  <a:pt x="3230688" y="1858847"/>
                </a:lnTo>
                <a:lnTo>
                  <a:pt x="3225104" y="1856308"/>
                </a:lnTo>
                <a:lnTo>
                  <a:pt x="3219172" y="1854403"/>
                </a:lnTo>
                <a:lnTo>
                  <a:pt x="3213588" y="1852180"/>
                </a:lnTo>
                <a:lnTo>
                  <a:pt x="3207654" y="1850910"/>
                </a:lnTo>
                <a:lnTo>
                  <a:pt x="3202070" y="1849323"/>
                </a:lnTo>
                <a:lnTo>
                  <a:pt x="3196138" y="1848371"/>
                </a:lnTo>
                <a:lnTo>
                  <a:pt x="3190205" y="1847736"/>
                </a:lnTo>
                <a:lnTo>
                  <a:pt x="3184272" y="1847418"/>
                </a:lnTo>
                <a:lnTo>
                  <a:pt x="3177990" y="1847418"/>
                </a:lnTo>
                <a:lnTo>
                  <a:pt x="3172057" y="1847418"/>
                </a:lnTo>
                <a:lnTo>
                  <a:pt x="3166124" y="1847736"/>
                </a:lnTo>
                <a:lnTo>
                  <a:pt x="3160191" y="1848371"/>
                </a:lnTo>
                <a:lnTo>
                  <a:pt x="3154258" y="1849323"/>
                </a:lnTo>
                <a:lnTo>
                  <a:pt x="3148325" y="1850910"/>
                </a:lnTo>
                <a:lnTo>
                  <a:pt x="3142741" y="1852180"/>
                </a:lnTo>
                <a:lnTo>
                  <a:pt x="3136808" y="1854403"/>
                </a:lnTo>
                <a:lnTo>
                  <a:pt x="3131224" y="1856308"/>
                </a:lnTo>
                <a:lnTo>
                  <a:pt x="3125640" y="1858847"/>
                </a:lnTo>
                <a:lnTo>
                  <a:pt x="3120405" y="1861705"/>
                </a:lnTo>
                <a:lnTo>
                  <a:pt x="3114821" y="1864562"/>
                </a:lnTo>
                <a:lnTo>
                  <a:pt x="3109586" y="1868054"/>
                </a:lnTo>
                <a:lnTo>
                  <a:pt x="3104351" y="1871547"/>
                </a:lnTo>
                <a:lnTo>
                  <a:pt x="3099465" y="1875356"/>
                </a:lnTo>
                <a:lnTo>
                  <a:pt x="3094579" y="1879484"/>
                </a:lnTo>
                <a:lnTo>
                  <a:pt x="3090042" y="1883611"/>
                </a:lnTo>
                <a:lnTo>
                  <a:pt x="3085505" y="1888373"/>
                </a:lnTo>
                <a:lnTo>
                  <a:pt x="3081666" y="1893135"/>
                </a:lnTo>
                <a:lnTo>
                  <a:pt x="3077827" y="1898215"/>
                </a:lnTo>
                <a:lnTo>
                  <a:pt x="3073988" y="1903295"/>
                </a:lnTo>
                <a:lnTo>
                  <a:pt x="3070847" y="1908374"/>
                </a:lnTo>
                <a:lnTo>
                  <a:pt x="3067706" y="1914089"/>
                </a:lnTo>
                <a:lnTo>
                  <a:pt x="3065263" y="1919169"/>
                </a:lnTo>
                <a:lnTo>
                  <a:pt x="3062820" y="1924883"/>
                </a:lnTo>
                <a:lnTo>
                  <a:pt x="3060726" y="1930281"/>
                </a:lnTo>
                <a:lnTo>
                  <a:pt x="3058632" y="1936313"/>
                </a:lnTo>
                <a:lnTo>
                  <a:pt x="3057236" y="1942345"/>
                </a:lnTo>
                <a:lnTo>
                  <a:pt x="3055840" y="1947742"/>
                </a:lnTo>
                <a:lnTo>
                  <a:pt x="3054793" y="1953774"/>
                </a:lnTo>
                <a:cubicBezTo>
                  <a:pt x="3054560" y="1955785"/>
                  <a:pt x="3054328" y="1957795"/>
                  <a:pt x="3054095" y="1959806"/>
                </a:cubicBezTo>
                <a:cubicBezTo>
                  <a:pt x="3053979" y="1961711"/>
                  <a:pt x="3053862" y="1963616"/>
                  <a:pt x="3053746" y="1965521"/>
                </a:cubicBezTo>
                <a:lnTo>
                  <a:pt x="3053746" y="1971870"/>
                </a:lnTo>
                <a:lnTo>
                  <a:pt x="3053746" y="1977903"/>
                </a:lnTo>
                <a:cubicBezTo>
                  <a:pt x="3053862" y="1979808"/>
                  <a:pt x="3053979" y="1981712"/>
                  <a:pt x="3054095" y="1983617"/>
                </a:cubicBezTo>
                <a:cubicBezTo>
                  <a:pt x="3054328" y="1985628"/>
                  <a:pt x="3054560" y="1987638"/>
                  <a:pt x="3054793" y="1989649"/>
                </a:cubicBezTo>
                <a:lnTo>
                  <a:pt x="3055840" y="1995681"/>
                </a:lnTo>
                <a:lnTo>
                  <a:pt x="3057236" y="2001079"/>
                </a:lnTo>
                <a:lnTo>
                  <a:pt x="3058632" y="2007111"/>
                </a:lnTo>
                <a:lnTo>
                  <a:pt x="3060726" y="2013143"/>
                </a:lnTo>
                <a:lnTo>
                  <a:pt x="3062820" y="2018540"/>
                </a:lnTo>
                <a:lnTo>
                  <a:pt x="3065263" y="2024255"/>
                </a:lnTo>
                <a:lnTo>
                  <a:pt x="3067706" y="2029334"/>
                </a:lnTo>
                <a:lnTo>
                  <a:pt x="3070847" y="2035049"/>
                </a:lnTo>
                <a:lnTo>
                  <a:pt x="3073988" y="2040446"/>
                </a:lnTo>
                <a:lnTo>
                  <a:pt x="3077827" y="2045208"/>
                </a:lnTo>
                <a:lnTo>
                  <a:pt x="3081666" y="2050288"/>
                </a:lnTo>
                <a:lnTo>
                  <a:pt x="3085505" y="2055368"/>
                </a:lnTo>
                <a:lnTo>
                  <a:pt x="3090042" y="2059812"/>
                </a:lnTo>
                <a:lnTo>
                  <a:pt x="3916473" y="2884626"/>
                </a:lnTo>
                <a:lnTo>
                  <a:pt x="3920661" y="2889706"/>
                </a:lnTo>
                <a:lnTo>
                  <a:pt x="3924849" y="2894151"/>
                </a:lnTo>
                <a:lnTo>
                  <a:pt x="3928688" y="2899548"/>
                </a:lnTo>
                <a:lnTo>
                  <a:pt x="3932178" y="2904310"/>
                </a:lnTo>
                <a:lnTo>
                  <a:pt x="3935668" y="2909390"/>
                </a:lnTo>
                <a:lnTo>
                  <a:pt x="3938460" y="2915104"/>
                </a:lnTo>
                <a:lnTo>
                  <a:pt x="3941252" y="2920502"/>
                </a:lnTo>
                <a:lnTo>
                  <a:pt x="3943695" y="2925899"/>
                </a:lnTo>
                <a:lnTo>
                  <a:pt x="3945789" y="2931613"/>
                </a:lnTo>
                <a:lnTo>
                  <a:pt x="3947534" y="2937328"/>
                </a:lnTo>
                <a:lnTo>
                  <a:pt x="3949279" y="2943360"/>
                </a:lnTo>
                <a:lnTo>
                  <a:pt x="3950675" y="2949075"/>
                </a:lnTo>
                <a:cubicBezTo>
                  <a:pt x="3950908" y="2950980"/>
                  <a:pt x="3951140" y="2952884"/>
                  <a:pt x="3951373" y="2954789"/>
                </a:cubicBezTo>
                <a:cubicBezTo>
                  <a:pt x="3951606" y="2956800"/>
                  <a:pt x="3951838" y="2958811"/>
                  <a:pt x="3952071" y="2960822"/>
                </a:cubicBezTo>
                <a:cubicBezTo>
                  <a:pt x="3952304" y="2962833"/>
                  <a:pt x="3952536" y="2964843"/>
                  <a:pt x="3952769" y="2966854"/>
                </a:cubicBezTo>
                <a:lnTo>
                  <a:pt x="3952769" y="2973203"/>
                </a:lnTo>
                <a:lnTo>
                  <a:pt x="3952769" y="2978918"/>
                </a:lnTo>
                <a:cubicBezTo>
                  <a:pt x="3952536" y="2980929"/>
                  <a:pt x="3952304" y="2982939"/>
                  <a:pt x="3952071" y="2984950"/>
                </a:cubicBezTo>
                <a:cubicBezTo>
                  <a:pt x="3951838" y="2986961"/>
                  <a:pt x="3951606" y="2988971"/>
                  <a:pt x="3951373" y="2990982"/>
                </a:cubicBezTo>
                <a:cubicBezTo>
                  <a:pt x="3951140" y="2992887"/>
                  <a:pt x="3950908" y="2994792"/>
                  <a:pt x="3950675" y="2996697"/>
                </a:cubicBezTo>
                <a:lnTo>
                  <a:pt x="3949279" y="3002411"/>
                </a:lnTo>
                <a:lnTo>
                  <a:pt x="3947534" y="3008444"/>
                </a:lnTo>
                <a:lnTo>
                  <a:pt x="3945789" y="3014158"/>
                </a:lnTo>
                <a:lnTo>
                  <a:pt x="3943695" y="3019873"/>
                </a:lnTo>
                <a:lnTo>
                  <a:pt x="3941252" y="3025270"/>
                </a:lnTo>
                <a:lnTo>
                  <a:pt x="3938460" y="3030667"/>
                </a:lnTo>
                <a:lnTo>
                  <a:pt x="3935668" y="3036064"/>
                </a:lnTo>
                <a:lnTo>
                  <a:pt x="3932178" y="3041462"/>
                </a:lnTo>
                <a:lnTo>
                  <a:pt x="3928688" y="3046224"/>
                </a:lnTo>
                <a:lnTo>
                  <a:pt x="3924849" y="3051621"/>
                </a:lnTo>
                <a:lnTo>
                  <a:pt x="3920661" y="3056066"/>
                </a:lnTo>
                <a:lnTo>
                  <a:pt x="3916473" y="3060828"/>
                </a:lnTo>
                <a:lnTo>
                  <a:pt x="3911587" y="3065273"/>
                </a:lnTo>
                <a:lnTo>
                  <a:pt x="3906701" y="3069400"/>
                </a:lnTo>
                <a:lnTo>
                  <a:pt x="3901815" y="3073210"/>
                </a:lnTo>
                <a:lnTo>
                  <a:pt x="3896929" y="3077019"/>
                </a:lnTo>
                <a:lnTo>
                  <a:pt x="3891694" y="3080194"/>
                </a:lnTo>
                <a:lnTo>
                  <a:pt x="3886110" y="3083051"/>
                </a:lnTo>
                <a:lnTo>
                  <a:pt x="3880177" y="3085909"/>
                </a:lnTo>
                <a:lnTo>
                  <a:pt x="3874593" y="3088131"/>
                </a:lnTo>
                <a:lnTo>
                  <a:pt x="3869009" y="3090354"/>
                </a:lnTo>
                <a:lnTo>
                  <a:pt x="3863425" y="3092258"/>
                </a:lnTo>
                <a:lnTo>
                  <a:pt x="3857492" y="3093846"/>
                </a:lnTo>
                <a:lnTo>
                  <a:pt x="3851559" y="3095116"/>
                </a:lnTo>
                <a:lnTo>
                  <a:pt x="3845626" y="3096068"/>
                </a:lnTo>
                <a:lnTo>
                  <a:pt x="3839693" y="3097021"/>
                </a:lnTo>
                <a:lnTo>
                  <a:pt x="3833760" y="3097338"/>
                </a:lnTo>
                <a:lnTo>
                  <a:pt x="3827827" y="3097338"/>
                </a:lnTo>
                <a:lnTo>
                  <a:pt x="3821894" y="3097338"/>
                </a:lnTo>
                <a:lnTo>
                  <a:pt x="3815961" y="3097021"/>
                </a:lnTo>
                <a:lnTo>
                  <a:pt x="3810028" y="3096068"/>
                </a:lnTo>
                <a:lnTo>
                  <a:pt x="3804095" y="3095116"/>
                </a:lnTo>
                <a:lnTo>
                  <a:pt x="3798162" y="3093846"/>
                </a:lnTo>
                <a:lnTo>
                  <a:pt x="3792578" y="3092258"/>
                </a:lnTo>
                <a:lnTo>
                  <a:pt x="3786645" y="3090354"/>
                </a:lnTo>
                <a:lnTo>
                  <a:pt x="3781061" y="3088131"/>
                </a:lnTo>
                <a:lnTo>
                  <a:pt x="3775477" y="3085909"/>
                </a:lnTo>
                <a:lnTo>
                  <a:pt x="3769893" y="3083051"/>
                </a:lnTo>
                <a:lnTo>
                  <a:pt x="3764658" y="3080194"/>
                </a:lnTo>
                <a:lnTo>
                  <a:pt x="3759423" y="3077019"/>
                </a:lnTo>
                <a:lnTo>
                  <a:pt x="3754188" y="3073210"/>
                </a:lnTo>
                <a:lnTo>
                  <a:pt x="3749302" y="3069400"/>
                </a:lnTo>
                <a:lnTo>
                  <a:pt x="3744416" y="3065273"/>
                </a:lnTo>
                <a:lnTo>
                  <a:pt x="3739879" y="3060828"/>
                </a:lnTo>
                <a:lnTo>
                  <a:pt x="3013960" y="2336338"/>
                </a:lnTo>
                <a:lnTo>
                  <a:pt x="3009423" y="2331576"/>
                </a:lnTo>
                <a:lnTo>
                  <a:pt x="3004537" y="2327448"/>
                </a:lnTo>
                <a:lnTo>
                  <a:pt x="2999651" y="2323639"/>
                </a:lnTo>
                <a:lnTo>
                  <a:pt x="2994416" y="2320146"/>
                </a:lnTo>
                <a:lnTo>
                  <a:pt x="2989181" y="2316971"/>
                </a:lnTo>
                <a:lnTo>
                  <a:pt x="2983946" y="2313797"/>
                </a:lnTo>
                <a:lnTo>
                  <a:pt x="2978362" y="2310939"/>
                </a:lnTo>
                <a:lnTo>
                  <a:pt x="2972778" y="2308717"/>
                </a:lnTo>
                <a:lnTo>
                  <a:pt x="2967194" y="2306495"/>
                </a:lnTo>
                <a:lnTo>
                  <a:pt x="2961261" y="2304907"/>
                </a:lnTo>
                <a:lnTo>
                  <a:pt x="2955677" y="2303002"/>
                </a:lnTo>
                <a:lnTo>
                  <a:pt x="2949744" y="2302050"/>
                </a:lnTo>
                <a:lnTo>
                  <a:pt x="2943811" y="2301097"/>
                </a:lnTo>
                <a:lnTo>
                  <a:pt x="2937878" y="2300145"/>
                </a:lnTo>
                <a:lnTo>
                  <a:pt x="2931945" y="2299828"/>
                </a:lnTo>
                <a:lnTo>
                  <a:pt x="2926012" y="2299510"/>
                </a:lnTo>
                <a:lnTo>
                  <a:pt x="2919730" y="2299828"/>
                </a:lnTo>
                <a:lnTo>
                  <a:pt x="2913797" y="2300145"/>
                </a:lnTo>
                <a:lnTo>
                  <a:pt x="2907864" y="2301097"/>
                </a:lnTo>
                <a:lnTo>
                  <a:pt x="2901931" y="2302050"/>
                </a:lnTo>
                <a:lnTo>
                  <a:pt x="2896347" y="2303002"/>
                </a:lnTo>
                <a:lnTo>
                  <a:pt x="2890414" y="2304907"/>
                </a:lnTo>
                <a:lnTo>
                  <a:pt x="2884830" y="2306495"/>
                </a:lnTo>
                <a:lnTo>
                  <a:pt x="2878897" y="2308717"/>
                </a:lnTo>
                <a:lnTo>
                  <a:pt x="2873313" y="2310939"/>
                </a:lnTo>
                <a:lnTo>
                  <a:pt x="2868078" y="2313797"/>
                </a:lnTo>
                <a:lnTo>
                  <a:pt x="2862494" y="2316971"/>
                </a:lnTo>
                <a:lnTo>
                  <a:pt x="2857259" y="2320146"/>
                </a:lnTo>
                <a:lnTo>
                  <a:pt x="2852373" y="2323639"/>
                </a:lnTo>
                <a:lnTo>
                  <a:pt x="2847138" y="2327448"/>
                </a:lnTo>
                <a:lnTo>
                  <a:pt x="2842601" y="2331576"/>
                </a:lnTo>
                <a:lnTo>
                  <a:pt x="2837715" y="2336338"/>
                </a:lnTo>
                <a:lnTo>
                  <a:pt x="2833527" y="2340783"/>
                </a:lnTo>
                <a:lnTo>
                  <a:pt x="2829339" y="2345545"/>
                </a:lnTo>
                <a:lnTo>
                  <a:pt x="2825500" y="2350624"/>
                </a:lnTo>
                <a:lnTo>
                  <a:pt x="2822010" y="2355704"/>
                </a:lnTo>
                <a:lnTo>
                  <a:pt x="2818520" y="2361101"/>
                </a:lnTo>
                <a:lnTo>
                  <a:pt x="2815728" y="2366181"/>
                </a:lnTo>
                <a:lnTo>
                  <a:pt x="2812936" y="2371896"/>
                </a:lnTo>
                <a:lnTo>
                  <a:pt x="2810493" y="2377293"/>
                </a:lnTo>
                <a:lnTo>
                  <a:pt x="2808399" y="2383007"/>
                </a:lnTo>
                <a:lnTo>
                  <a:pt x="2806305" y="2388405"/>
                </a:lnTo>
                <a:lnTo>
                  <a:pt x="2804909" y="2394437"/>
                </a:lnTo>
                <a:lnTo>
                  <a:pt x="2803513" y="2400469"/>
                </a:lnTo>
                <a:lnTo>
                  <a:pt x="2802466" y="2406501"/>
                </a:lnTo>
                <a:cubicBezTo>
                  <a:pt x="2802233" y="2408406"/>
                  <a:pt x="2802001" y="2410311"/>
                  <a:pt x="2801768" y="2412216"/>
                </a:cubicBezTo>
                <a:cubicBezTo>
                  <a:pt x="2801652" y="2414227"/>
                  <a:pt x="2801535" y="2416237"/>
                  <a:pt x="2801419" y="2418248"/>
                </a:cubicBezTo>
                <a:lnTo>
                  <a:pt x="2801419" y="2424280"/>
                </a:lnTo>
                <a:lnTo>
                  <a:pt x="2801419" y="2429994"/>
                </a:lnTo>
                <a:cubicBezTo>
                  <a:pt x="2801535" y="2432005"/>
                  <a:pt x="2801652" y="2434016"/>
                  <a:pt x="2801768" y="2436027"/>
                </a:cubicBezTo>
                <a:cubicBezTo>
                  <a:pt x="2802001" y="2438038"/>
                  <a:pt x="2802233" y="2440048"/>
                  <a:pt x="2802466" y="2442059"/>
                </a:cubicBezTo>
                <a:lnTo>
                  <a:pt x="2803513" y="2447773"/>
                </a:lnTo>
                <a:lnTo>
                  <a:pt x="2804909" y="2453805"/>
                </a:lnTo>
                <a:lnTo>
                  <a:pt x="2806305" y="2459838"/>
                </a:lnTo>
                <a:lnTo>
                  <a:pt x="2808399" y="2465235"/>
                </a:lnTo>
                <a:lnTo>
                  <a:pt x="2810493" y="2470949"/>
                </a:lnTo>
                <a:lnTo>
                  <a:pt x="2812936" y="2476347"/>
                </a:lnTo>
                <a:lnTo>
                  <a:pt x="2815728" y="2482061"/>
                </a:lnTo>
                <a:lnTo>
                  <a:pt x="2818520" y="2487458"/>
                </a:lnTo>
                <a:lnTo>
                  <a:pt x="2822010" y="2492538"/>
                </a:lnTo>
                <a:lnTo>
                  <a:pt x="2825500" y="2497935"/>
                </a:lnTo>
                <a:lnTo>
                  <a:pt x="2829339" y="2502697"/>
                </a:lnTo>
                <a:lnTo>
                  <a:pt x="2833527" y="2507460"/>
                </a:lnTo>
                <a:lnTo>
                  <a:pt x="2837715" y="2512222"/>
                </a:lnTo>
                <a:lnTo>
                  <a:pt x="4276989" y="3949455"/>
                </a:lnTo>
                <a:lnTo>
                  <a:pt x="4281177" y="3953900"/>
                </a:lnTo>
                <a:lnTo>
                  <a:pt x="4285365" y="3958980"/>
                </a:lnTo>
                <a:lnTo>
                  <a:pt x="4289204" y="3963742"/>
                </a:lnTo>
                <a:lnTo>
                  <a:pt x="4292694" y="3968822"/>
                </a:lnTo>
                <a:lnTo>
                  <a:pt x="4296184" y="3974219"/>
                </a:lnTo>
                <a:lnTo>
                  <a:pt x="4298976" y="3979298"/>
                </a:lnTo>
                <a:lnTo>
                  <a:pt x="4301768" y="3985013"/>
                </a:lnTo>
                <a:lnTo>
                  <a:pt x="4304211" y="3990728"/>
                </a:lnTo>
                <a:lnTo>
                  <a:pt x="4306305" y="3996125"/>
                </a:lnTo>
                <a:lnTo>
                  <a:pt x="4308050" y="4001840"/>
                </a:lnTo>
                <a:lnTo>
                  <a:pt x="4309795" y="4007554"/>
                </a:lnTo>
                <a:lnTo>
                  <a:pt x="4311191" y="4013586"/>
                </a:lnTo>
                <a:cubicBezTo>
                  <a:pt x="4311424" y="4015597"/>
                  <a:pt x="4311656" y="4017607"/>
                  <a:pt x="4311889" y="4019618"/>
                </a:cubicBezTo>
                <a:cubicBezTo>
                  <a:pt x="4312122" y="4021523"/>
                  <a:pt x="4312354" y="4023428"/>
                  <a:pt x="4312587" y="4025333"/>
                </a:cubicBezTo>
                <a:cubicBezTo>
                  <a:pt x="4312820" y="4027344"/>
                  <a:pt x="4313052" y="4029354"/>
                  <a:pt x="4313285" y="4031365"/>
                </a:cubicBezTo>
                <a:lnTo>
                  <a:pt x="4313285" y="4037397"/>
                </a:lnTo>
                <a:lnTo>
                  <a:pt x="4313285" y="4043429"/>
                </a:lnTo>
                <a:cubicBezTo>
                  <a:pt x="4313052" y="4045334"/>
                  <a:pt x="4312820" y="4047239"/>
                  <a:pt x="4312587" y="4049144"/>
                </a:cubicBezTo>
                <a:cubicBezTo>
                  <a:pt x="4312354" y="4051155"/>
                  <a:pt x="4312122" y="4053165"/>
                  <a:pt x="4311889" y="4055176"/>
                </a:cubicBezTo>
                <a:cubicBezTo>
                  <a:pt x="4311656" y="4057187"/>
                  <a:pt x="4311424" y="4059197"/>
                  <a:pt x="4311191" y="4061208"/>
                </a:cubicBezTo>
                <a:lnTo>
                  <a:pt x="4309795" y="4066923"/>
                </a:lnTo>
                <a:lnTo>
                  <a:pt x="4308050" y="4072955"/>
                </a:lnTo>
                <a:lnTo>
                  <a:pt x="4306305" y="4078670"/>
                </a:lnTo>
                <a:lnTo>
                  <a:pt x="4304211" y="4084067"/>
                </a:lnTo>
                <a:lnTo>
                  <a:pt x="4301768" y="4089782"/>
                </a:lnTo>
                <a:lnTo>
                  <a:pt x="4298976" y="4095179"/>
                </a:lnTo>
                <a:lnTo>
                  <a:pt x="4296184" y="4100576"/>
                </a:lnTo>
                <a:lnTo>
                  <a:pt x="4292694" y="4105656"/>
                </a:lnTo>
                <a:lnTo>
                  <a:pt x="4289204" y="4111053"/>
                </a:lnTo>
                <a:lnTo>
                  <a:pt x="4285365" y="4115815"/>
                </a:lnTo>
                <a:lnTo>
                  <a:pt x="4281177" y="4120895"/>
                </a:lnTo>
                <a:lnTo>
                  <a:pt x="4276989" y="4125339"/>
                </a:lnTo>
                <a:lnTo>
                  <a:pt x="4272801" y="4129149"/>
                </a:lnTo>
                <a:lnTo>
                  <a:pt x="4268613" y="4132959"/>
                </a:lnTo>
                <a:lnTo>
                  <a:pt x="4264425" y="4136134"/>
                </a:lnTo>
                <a:lnTo>
                  <a:pt x="4259888" y="4139626"/>
                </a:lnTo>
                <a:lnTo>
                  <a:pt x="4255700" y="4142483"/>
                </a:lnTo>
                <a:lnTo>
                  <a:pt x="4250814" y="4145023"/>
                </a:lnTo>
                <a:lnTo>
                  <a:pt x="4246277" y="4147880"/>
                </a:lnTo>
                <a:lnTo>
                  <a:pt x="4241391" y="4150103"/>
                </a:lnTo>
                <a:lnTo>
                  <a:pt x="4236854" y="4152008"/>
                </a:lnTo>
                <a:lnTo>
                  <a:pt x="4231619" y="4154230"/>
                </a:lnTo>
                <a:lnTo>
                  <a:pt x="4226733" y="4156135"/>
                </a:lnTo>
                <a:lnTo>
                  <a:pt x="4221847" y="4157405"/>
                </a:lnTo>
                <a:lnTo>
                  <a:pt x="4216612" y="4158675"/>
                </a:lnTo>
                <a:lnTo>
                  <a:pt x="4211726" y="4159945"/>
                </a:lnTo>
                <a:lnTo>
                  <a:pt x="4206491" y="4160580"/>
                </a:lnTo>
                <a:lnTo>
                  <a:pt x="4201256" y="4161215"/>
                </a:lnTo>
                <a:lnTo>
                  <a:pt x="4196022" y="4161532"/>
                </a:lnTo>
                <a:lnTo>
                  <a:pt x="4191135" y="4161532"/>
                </a:lnTo>
                <a:lnTo>
                  <a:pt x="4185900" y="4161532"/>
                </a:lnTo>
                <a:lnTo>
                  <a:pt x="4180665" y="4161532"/>
                </a:lnTo>
                <a:lnTo>
                  <a:pt x="4175430" y="4160897"/>
                </a:lnTo>
                <a:lnTo>
                  <a:pt x="4170195" y="4160580"/>
                </a:lnTo>
                <a:lnTo>
                  <a:pt x="4165309" y="4159627"/>
                </a:lnTo>
                <a:lnTo>
                  <a:pt x="4159725" y="4158357"/>
                </a:lnTo>
                <a:lnTo>
                  <a:pt x="4154490" y="4157087"/>
                </a:lnTo>
                <a:lnTo>
                  <a:pt x="4149604" y="4155500"/>
                </a:lnTo>
                <a:lnTo>
                  <a:pt x="4144718" y="4153913"/>
                </a:lnTo>
                <a:lnTo>
                  <a:pt x="4139832" y="4151690"/>
                </a:lnTo>
                <a:lnTo>
                  <a:pt x="4134946" y="4149785"/>
                </a:lnTo>
                <a:lnTo>
                  <a:pt x="4130409" y="4147246"/>
                </a:lnTo>
                <a:lnTo>
                  <a:pt x="4125523" y="4144706"/>
                </a:lnTo>
                <a:lnTo>
                  <a:pt x="4120986" y="41421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35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 flipH="1">
            <a:off x="0" y="1"/>
            <a:ext cx="10789097" cy="6857999"/>
          </a:xfrm>
          <a:custGeom>
            <a:pathLst>
              <a:path extrusionOk="0" h="6857999" w="10789097">
                <a:moveTo>
                  <a:pt x="10789097" y="0"/>
                </a:moveTo>
                <a:lnTo>
                  <a:pt x="0" y="0"/>
                </a:lnTo>
                <a:lnTo>
                  <a:pt x="34549" y="34608"/>
                </a:lnTo>
                <a:lnTo>
                  <a:pt x="2681221" y="2678112"/>
                </a:lnTo>
                <a:lnTo>
                  <a:pt x="2685758" y="2682875"/>
                </a:lnTo>
                <a:lnTo>
                  <a:pt x="2689946" y="2687320"/>
                </a:lnTo>
                <a:lnTo>
                  <a:pt x="2693785" y="2692717"/>
                </a:lnTo>
                <a:lnTo>
                  <a:pt x="2697274" y="2697480"/>
                </a:lnTo>
                <a:lnTo>
                  <a:pt x="2700415" y="2702877"/>
                </a:lnTo>
                <a:lnTo>
                  <a:pt x="2703556" y="2708275"/>
                </a:lnTo>
                <a:lnTo>
                  <a:pt x="2706348" y="2713672"/>
                </a:lnTo>
                <a:lnTo>
                  <a:pt x="2708791" y="2719070"/>
                </a:lnTo>
                <a:lnTo>
                  <a:pt x="2710885" y="2725102"/>
                </a:lnTo>
                <a:lnTo>
                  <a:pt x="2712630" y="2730817"/>
                </a:lnTo>
                <a:lnTo>
                  <a:pt x="2714025" y="2736532"/>
                </a:lnTo>
                <a:lnTo>
                  <a:pt x="2715421" y="2742565"/>
                </a:lnTo>
                <a:lnTo>
                  <a:pt x="2716468" y="2748280"/>
                </a:lnTo>
                <a:cubicBezTo>
                  <a:pt x="2716701" y="2750185"/>
                  <a:pt x="2716933" y="2752090"/>
                  <a:pt x="2717166" y="2753995"/>
                </a:cubicBezTo>
                <a:cubicBezTo>
                  <a:pt x="2717282" y="2756112"/>
                  <a:pt x="2717399" y="2758228"/>
                  <a:pt x="2717515" y="2760345"/>
                </a:cubicBezTo>
                <a:cubicBezTo>
                  <a:pt x="2717631" y="2762356"/>
                  <a:pt x="2717748" y="2764366"/>
                  <a:pt x="2717864" y="2766377"/>
                </a:cubicBezTo>
                <a:cubicBezTo>
                  <a:pt x="2717748" y="2768282"/>
                  <a:pt x="2717631" y="2770187"/>
                  <a:pt x="2717515" y="2772092"/>
                </a:cubicBezTo>
                <a:cubicBezTo>
                  <a:pt x="2717399" y="2774103"/>
                  <a:pt x="2717282" y="2776114"/>
                  <a:pt x="2717166" y="2778125"/>
                </a:cubicBezTo>
                <a:cubicBezTo>
                  <a:pt x="2716933" y="2780136"/>
                  <a:pt x="2716701" y="2782146"/>
                  <a:pt x="2716468" y="2784157"/>
                </a:cubicBezTo>
                <a:lnTo>
                  <a:pt x="2715421" y="2790190"/>
                </a:lnTo>
                <a:lnTo>
                  <a:pt x="2714025" y="2795905"/>
                </a:lnTo>
                <a:lnTo>
                  <a:pt x="2712630" y="2801620"/>
                </a:lnTo>
                <a:lnTo>
                  <a:pt x="2710885" y="2807335"/>
                </a:lnTo>
                <a:lnTo>
                  <a:pt x="2708791" y="2813050"/>
                </a:lnTo>
                <a:lnTo>
                  <a:pt x="2706348" y="2818765"/>
                </a:lnTo>
                <a:lnTo>
                  <a:pt x="2703556" y="2824162"/>
                </a:lnTo>
                <a:lnTo>
                  <a:pt x="2700415" y="2829560"/>
                </a:lnTo>
                <a:lnTo>
                  <a:pt x="2697274" y="2834640"/>
                </a:lnTo>
                <a:lnTo>
                  <a:pt x="2693785" y="2840037"/>
                </a:lnTo>
                <a:lnTo>
                  <a:pt x="2689946" y="2844800"/>
                </a:lnTo>
                <a:lnTo>
                  <a:pt x="2685758" y="2849562"/>
                </a:lnTo>
                <a:lnTo>
                  <a:pt x="2681221" y="2854325"/>
                </a:lnTo>
                <a:lnTo>
                  <a:pt x="2676684" y="2858770"/>
                </a:lnTo>
                <a:lnTo>
                  <a:pt x="2671799" y="2862580"/>
                </a:lnTo>
                <a:lnTo>
                  <a:pt x="2666913" y="2866390"/>
                </a:lnTo>
                <a:lnTo>
                  <a:pt x="2661678" y="2870200"/>
                </a:lnTo>
                <a:lnTo>
                  <a:pt x="2656444" y="2873375"/>
                </a:lnTo>
                <a:lnTo>
                  <a:pt x="2651209" y="2876550"/>
                </a:lnTo>
                <a:lnTo>
                  <a:pt x="2645625" y="2879090"/>
                </a:lnTo>
                <a:lnTo>
                  <a:pt x="2640041" y="2881312"/>
                </a:lnTo>
                <a:lnTo>
                  <a:pt x="2634458" y="2883535"/>
                </a:lnTo>
                <a:lnTo>
                  <a:pt x="2628525" y="2885757"/>
                </a:lnTo>
                <a:lnTo>
                  <a:pt x="2622941" y="2887027"/>
                </a:lnTo>
                <a:lnTo>
                  <a:pt x="2617009" y="2888297"/>
                </a:lnTo>
                <a:lnTo>
                  <a:pt x="2611076" y="2889567"/>
                </a:lnTo>
                <a:lnTo>
                  <a:pt x="2605143" y="2890202"/>
                </a:lnTo>
                <a:lnTo>
                  <a:pt x="2599211" y="2890520"/>
                </a:lnTo>
                <a:lnTo>
                  <a:pt x="2593278" y="2890520"/>
                </a:lnTo>
                <a:lnTo>
                  <a:pt x="2587345" y="2890520"/>
                </a:lnTo>
                <a:lnTo>
                  <a:pt x="2581413" y="2890202"/>
                </a:lnTo>
                <a:lnTo>
                  <a:pt x="2575480" y="2889567"/>
                </a:lnTo>
                <a:lnTo>
                  <a:pt x="2569547" y="2888297"/>
                </a:lnTo>
                <a:lnTo>
                  <a:pt x="2563615" y="2887027"/>
                </a:lnTo>
                <a:lnTo>
                  <a:pt x="2557682" y="2885757"/>
                </a:lnTo>
                <a:lnTo>
                  <a:pt x="2552098" y="2883535"/>
                </a:lnTo>
                <a:lnTo>
                  <a:pt x="2546515" y="2881312"/>
                </a:lnTo>
                <a:lnTo>
                  <a:pt x="2540931" y="2879090"/>
                </a:lnTo>
                <a:lnTo>
                  <a:pt x="2535347" y="2876550"/>
                </a:lnTo>
                <a:lnTo>
                  <a:pt x="2530112" y="2873375"/>
                </a:lnTo>
                <a:lnTo>
                  <a:pt x="2524878" y="2870200"/>
                </a:lnTo>
                <a:lnTo>
                  <a:pt x="2519643" y="2866390"/>
                </a:lnTo>
                <a:lnTo>
                  <a:pt x="2514757" y="2862580"/>
                </a:lnTo>
                <a:lnTo>
                  <a:pt x="2509872" y="2858770"/>
                </a:lnTo>
                <a:lnTo>
                  <a:pt x="2505335" y="2854325"/>
                </a:lnTo>
                <a:lnTo>
                  <a:pt x="2390869" y="2740025"/>
                </a:lnTo>
                <a:lnTo>
                  <a:pt x="2385983" y="2735580"/>
                </a:lnTo>
                <a:lnTo>
                  <a:pt x="2381097" y="2731452"/>
                </a:lnTo>
                <a:lnTo>
                  <a:pt x="2376212" y="2727642"/>
                </a:lnTo>
                <a:lnTo>
                  <a:pt x="2371326" y="2724150"/>
                </a:lnTo>
                <a:lnTo>
                  <a:pt x="2366091" y="2720975"/>
                </a:lnTo>
                <a:lnTo>
                  <a:pt x="2360507" y="2717800"/>
                </a:lnTo>
                <a:lnTo>
                  <a:pt x="2355273" y="2715260"/>
                </a:lnTo>
                <a:lnTo>
                  <a:pt x="2349689" y="2713037"/>
                </a:lnTo>
                <a:lnTo>
                  <a:pt x="2343757" y="2710497"/>
                </a:lnTo>
                <a:lnTo>
                  <a:pt x="2338173" y="2708592"/>
                </a:lnTo>
                <a:lnTo>
                  <a:pt x="2332240" y="2707322"/>
                </a:lnTo>
                <a:lnTo>
                  <a:pt x="2326307" y="2706052"/>
                </a:lnTo>
                <a:lnTo>
                  <a:pt x="2320724" y="2704782"/>
                </a:lnTo>
                <a:lnTo>
                  <a:pt x="2314442" y="2704147"/>
                </a:lnTo>
                <a:lnTo>
                  <a:pt x="2308509" y="2703830"/>
                </a:lnTo>
                <a:lnTo>
                  <a:pt x="2302577" y="2703512"/>
                </a:lnTo>
                <a:lnTo>
                  <a:pt x="2296644" y="2703830"/>
                </a:lnTo>
                <a:lnTo>
                  <a:pt x="2290711" y="2704147"/>
                </a:lnTo>
                <a:lnTo>
                  <a:pt x="2284779" y="2704782"/>
                </a:lnTo>
                <a:lnTo>
                  <a:pt x="2278846" y="2706052"/>
                </a:lnTo>
                <a:lnTo>
                  <a:pt x="2272913" y="2707322"/>
                </a:lnTo>
                <a:lnTo>
                  <a:pt x="2267330" y="2708592"/>
                </a:lnTo>
                <a:lnTo>
                  <a:pt x="2261397" y="2710497"/>
                </a:lnTo>
                <a:lnTo>
                  <a:pt x="2255813" y="2713037"/>
                </a:lnTo>
                <a:lnTo>
                  <a:pt x="2250229" y="2715260"/>
                </a:lnTo>
                <a:lnTo>
                  <a:pt x="2244646" y="2717800"/>
                </a:lnTo>
                <a:lnTo>
                  <a:pt x="2239411" y="2720975"/>
                </a:lnTo>
                <a:lnTo>
                  <a:pt x="2234177" y="2724150"/>
                </a:lnTo>
                <a:lnTo>
                  <a:pt x="2228942" y="2727642"/>
                </a:lnTo>
                <a:lnTo>
                  <a:pt x="2224056" y="2731452"/>
                </a:lnTo>
                <a:lnTo>
                  <a:pt x="2219170" y="2735580"/>
                </a:lnTo>
                <a:lnTo>
                  <a:pt x="2214633" y="2740025"/>
                </a:lnTo>
                <a:lnTo>
                  <a:pt x="2210097" y="2744787"/>
                </a:lnTo>
                <a:lnTo>
                  <a:pt x="2206258" y="2749550"/>
                </a:lnTo>
                <a:lnTo>
                  <a:pt x="2202070" y="2754312"/>
                </a:lnTo>
                <a:lnTo>
                  <a:pt x="2198581" y="2759710"/>
                </a:lnTo>
                <a:lnTo>
                  <a:pt x="2195091" y="2764790"/>
                </a:lnTo>
                <a:lnTo>
                  <a:pt x="2191950" y="2770187"/>
                </a:lnTo>
                <a:lnTo>
                  <a:pt x="2189507" y="2775585"/>
                </a:lnTo>
                <a:lnTo>
                  <a:pt x="2187064" y="2781300"/>
                </a:lnTo>
                <a:lnTo>
                  <a:pt x="2184621" y="2787015"/>
                </a:lnTo>
                <a:lnTo>
                  <a:pt x="2182876" y="2792730"/>
                </a:lnTo>
                <a:lnTo>
                  <a:pt x="2181480" y="2798445"/>
                </a:lnTo>
                <a:lnTo>
                  <a:pt x="2180085" y="2804477"/>
                </a:lnTo>
                <a:lnTo>
                  <a:pt x="2179037" y="2810192"/>
                </a:lnTo>
                <a:cubicBezTo>
                  <a:pt x="2178804" y="2812203"/>
                  <a:pt x="2178572" y="2814214"/>
                  <a:pt x="2178339" y="2816225"/>
                </a:cubicBezTo>
                <a:lnTo>
                  <a:pt x="2177991" y="2822257"/>
                </a:lnTo>
                <a:cubicBezTo>
                  <a:pt x="2177874" y="2824162"/>
                  <a:pt x="2177758" y="2826067"/>
                  <a:pt x="2177641" y="2827972"/>
                </a:cubicBezTo>
                <a:cubicBezTo>
                  <a:pt x="2177758" y="2829983"/>
                  <a:pt x="2177874" y="2831994"/>
                  <a:pt x="2177991" y="2834005"/>
                </a:cubicBezTo>
                <a:lnTo>
                  <a:pt x="2178339" y="2840037"/>
                </a:lnTo>
                <a:cubicBezTo>
                  <a:pt x="2178572" y="2841942"/>
                  <a:pt x="2178804" y="2843847"/>
                  <a:pt x="2179037" y="2845752"/>
                </a:cubicBezTo>
                <a:lnTo>
                  <a:pt x="2180085" y="2851785"/>
                </a:lnTo>
                <a:lnTo>
                  <a:pt x="2181480" y="2857817"/>
                </a:lnTo>
                <a:lnTo>
                  <a:pt x="2182876" y="2863532"/>
                </a:lnTo>
                <a:lnTo>
                  <a:pt x="2184621" y="2869247"/>
                </a:lnTo>
                <a:lnTo>
                  <a:pt x="2187064" y="2875280"/>
                </a:lnTo>
                <a:lnTo>
                  <a:pt x="2189507" y="2880677"/>
                </a:lnTo>
                <a:lnTo>
                  <a:pt x="2191950" y="2886075"/>
                </a:lnTo>
                <a:lnTo>
                  <a:pt x="2195091" y="2891472"/>
                </a:lnTo>
                <a:lnTo>
                  <a:pt x="2198581" y="2896870"/>
                </a:lnTo>
                <a:lnTo>
                  <a:pt x="2202070" y="2901632"/>
                </a:lnTo>
                <a:lnTo>
                  <a:pt x="2206258" y="2906712"/>
                </a:lnTo>
                <a:lnTo>
                  <a:pt x="2210097" y="2911475"/>
                </a:lnTo>
                <a:lnTo>
                  <a:pt x="2214633" y="2916237"/>
                </a:lnTo>
                <a:lnTo>
                  <a:pt x="2938420" y="3639502"/>
                </a:lnTo>
                <a:lnTo>
                  <a:pt x="2942957" y="3643947"/>
                </a:lnTo>
                <a:lnTo>
                  <a:pt x="2947145" y="3648710"/>
                </a:lnTo>
                <a:lnTo>
                  <a:pt x="2950984" y="3653790"/>
                </a:lnTo>
                <a:lnTo>
                  <a:pt x="2954473" y="3658870"/>
                </a:lnTo>
                <a:lnTo>
                  <a:pt x="2957614" y="3664267"/>
                </a:lnTo>
                <a:lnTo>
                  <a:pt x="2960755" y="3669347"/>
                </a:lnTo>
                <a:lnTo>
                  <a:pt x="2963547" y="3675062"/>
                </a:lnTo>
                <a:lnTo>
                  <a:pt x="2965641" y="3680460"/>
                </a:lnTo>
                <a:lnTo>
                  <a:pt x="2968084" y="3686175"/>
                </a:lnTo>
                <a:lnTo>
                  <a:pt x="2969829" y="3691890"/>
                </a:lnTo>
                <a:lnTo>
                  <a:pt x="2971224" y="3697605"/>
                </a:lnTo>
                <a:lnTo>
                  <a:pt x="2972620" y="3703637"/>
                </a:lnTo>
                <a:lnTo>
                  <a:pt x="2973667" y="3709670"/>
                </a:lnTo>
                <a:cubicBezTo>
                  <a:pt x="2973900" y="3711575"/>
                  <a:pt x="2974132" y="3713480"/>
                  <a:pt x="2974365" y="3715385"/>
                </a:cubicBezTo>
                <a:cubicBezTo>
                  <a:pt x="2974481" y="3717396"/>
                  <a:pt x="2974598" y="3719406"/>
                  <a:pt x="2974714" y="3721417"/>
                </a:cubicBezTo>
                <a:cubicBezTo>
                  <a:pt x="2974830" y="3723428"/>
                  <a:pt x="2974947" y="3725439"/>
                  <a:pt x="2975063" y="3727450"/>
                </a:cubicBezTo>
                <a:cubicBezTo>
                  <a:pt x="2974947" y="3729355"/>
                  <a:pt x="2974830" y="3731260"/>
                  <a:pt x="2974714" y="3733165"/>
                </a:cubicBezTo>
                <a:cubicBezTo>
                  <a:pt x="2974598" y="3735176"/>
                  <a:pt x="2974481" y="3737186"/>
                  <a:pt x="2974365" y="3739197"/>
                </a:cubicBezTo>
                <a:cubicBezTo>
                  <a:pt x="2974132" y="3741208"/>
                  <a:pt x="2973900" y="3743219"/>
                  <a:pt x="2973667" y="3745230"/>
                </a:cubicBezTo>
                <a:lnTo>
                  <a:pt x="2972620" y="3750945"/>
                </a:lnTo>
                <a:lnTo>
                  <a:pt x="2971224" y="3756977"/>
                </a:lnTo>
                <a:lnTo>
                  <a:pt x="2969829" y="3763010"/>
                </a:lnTo>
                <a:lnTo>
                  <a:pt x="2968084" y="3768407"/>
                </a:lnTo>
                <a:lnTo>
                  <a:pt x="2965641" y="3774122"/>
                </a:lnTo>
                <a:lnTo>
                  <a:pt x="2963547" y="3779837"/>
                </a:lnTo>
                <a:lnTo>
                  <a:pt x="2960755" y="3785235"/>
                </a:lnTo>
                <a:lnTo>
                  <a:pt x="2957614" y="3790632"/>
                </a:lnTo>
                <a:lnTo>
                  <a:pt x="2954473" y="3795712"/>
                </a:lnTo>
                <a:lnTo>
                  <a:pt x="2950984" y="3801110"/>
                </a:lnTo>
                <a:lnTo>
                  <a:pt x="2947145" y="3805872"/>
                </a:lnTo>
                <a:lnTo>
                  <a:pt x="2942957" y="3810635"/>
                </a:lnTo>
                <a:lnTo>
                  <a:pt x="2938420" y="3815397"/>
                </a:lnTo>
                <a:lnTo>
                  <a:pt x="2933884" y="3819842"/>
                </a:lnTo>
                <a:lnTo>
                  <a:pt x="2928998" y="3823970"/>
                </a:lnTo>
                <a:lnTo>
                  <a:pt x="2924112" y="3827780"/>
                </a:lnTo>
                <a:lnTo>
                  <a:pt x="2918877" y="3831272"/>
                </a:lnTo>
                <a:lnTo>
                  <a:pt x="2913643" y="3834447"/>
                </a:lnTo>
                <a:lnTo>
                  <a:pt x="2908408" y="3837622"/>
                </a:lnTo>
                <a:lnTo>
                  <a:pt x="2902824" y="3840480"/>
                </a:lnTo>
                <a:lnTo>
                  <a:pt x="2897240" y="3843020"/>
                </a:lnTo>
                <a:lnTo>
                  <a:pt x="2891657" y="3844925"/>
                </a:lnTo>
                <a:lnTo>
                  <a:pt x="2885724" y="3846830"/>
                </a:lnTo>
                <a:lnTo>
                  <a:pt x="2880140" y="3848417"/>
                </a:lnTo>
                <a:lnTo>
                  <a:pt x="2874208" y="3849370"/>
                </a:lnTo>
                <a:lnTo>
                  <a:pt x="2868275" y="3850640"/>
                </a:lnTo>
                <a:lnTo>
                  <a:pt x="2862342" y="3851275"/>
                </a:lnTo>
                <a:lnTo>
                  <a:pt x="2856410" y="3851592"/>
                </a:lnTo>
                <a:lnTo>
                  <a:pt x="2850477" y="3851910"/>
                </a:lnTo>
                <a:lnTo>
                  <a:pt x="2844544" y="3851592"/>
                </a:lnTo>
                <a:lnTo>
                  <a:pt x="2838612" y="3851275"/>
                </a:lnTo>
                <a:lnTo>
                  <a:pt x="2832679" y="3850640"/>
                </a:lnTo>
                <a:lnTo>
                  <a:pt x="2826746" y="3849370"/>
                </a:lnTo>
                <a:lnTo>
                  <a:pt x="2820814" y="3848417"/>
                </a:lnTo>
                <a:lnTo>
                  <a:pt x="2814881" y="3846830"/>
                </a:lnTo>
                <a:lnTo>
                  <a:pt x="2809297" y="3844925"/>
                </a:lnTo>
                <a:lnTo>
                  <a:pt x="2803714" y="3843020"/>
                </a:lnTo>
                <a:lnTo>
                  <a:pt x="2798130" y="3840480"/>
                </a:lnTo>
                <a:lnTo>
                  <a:pt x="2792546" y="3837622"/>
                </a:lnTo>
                <a:lnTo>
                  <a:pt x="2787311" y="3834447"/>
                </a:lnTo>
                <a:lnTo>
                  <a:pt x="2782077" y="3831272"/>
                </a:lnTo>
                <a:lnTo>
                  <a:pt x="2776842" y="3827780"/>
                </a:lnTo>
                <a:lnTo>
                  <a:pt x="2771956" y="3823970"/>
                </a:lnTo>
                <a:lnTo>
                  <a:pt x="2767071" y="3819842"/>
                </a:lnTo>
                <a:lnTo>
                  <a:pt x="2762534" y="3815397"/>
                </a:lnTo>
                <a:lnTo>
                  <a:pt x="2666564" y="3720147"/>
                </a:lnTo>
                <a:lnTo>
                  <a:pt x="2559078" y="3612515"/>
                </a:lnTo>
                <a:lnTo>
                  <a:pt x="2554541" y="3608070"/>
                </a:lnTo>
                <a:lnTo>
                  <a:pt x="2549655" y="3604260"/>
                </a:lnTo>
                <a:lnTo>
                  <a:pt x="2544770" y="3600132"/>
                </a:lnTo>
                <a:lnTo>
                  <a:pt x="2539535" y="3596640"/>
                </a:lnTo>
                <a:lnTo>
                  <a:pt x="2534300" y="3593465"/>
                </a:lnTo>
                <a:lnTo>
                  <a:pt x="2529066" y="3590290"/>
                </a:lnTo>
                <a:lnTo>
                  <a:pt x="2523482" y="3587750"/>
                </a:lnTo>
                <a:lnTo>
                  <a:pt x="2517898" y="3585210"/>
                </a:lnTo>
                <a:lnTo>
                  <a:pt x="2512314" y="3583305"/>
                </a:lnTo>
                <a:lnTo>
                  <a:pt x="2506731" y="3581082"/>
                </a:lnTo>
                <a:lnTo>
                  <a:pt x="2500798" y="3579812"/>
                </a:lnTo>
                <a:lnTo>
                  <a:pt x="2494865" y="3578225"/>
                </a:lnTo>
                <a:lnTo>
                  <a:pt x="2488933" y="3577272"/>
                </a:lnTo>
                <a:lnTo>
                  <a:pt x="2483000" y="3576637"/>
                </a:lnTo>
                <a:lnTo>
                  <a:pt x="2476718" y="3576320"/>
                </a:lnTo>
                <a:lnTo>
                  <a:pt x="2470786" y="3576320"/>
                </a:lnTo>
                <a:lnTo>
                  <a:pt x="2464853" y="3576320"/>
                </a:lnTo>
                <a:lnTo>
                  <a:pt x="2458920" y="3576637"/>
                </a:lnTo>
                <a:lnTo>
                  <a:pt x="2452988" y="3577272"/>
                </a:lnTo>
                <a:lnTo>
                  <a:pt x="2447055" y="3578225"/>
                </a:lnTo>
                <a:lnTo>
                  <a:pt x="2441122" y="3579812"/>
                </a:lnTo>
                <a:lnTo>
                  <a:pt x="2435190" y="3581082"/>
                </a:lnTo>
                <a:lnTo>
                  <a:pt x="2429606" y="3583305"/>
                </a:lnTo>
                <a:lnTo>
                  <a:pt x="2424022" y="3585210"/>
                </a:lnTo>
                <a:lnTo>
                  <a:pt x="2418439" y="3587750"/>
                </a:lnTo>
                <a:lnTo>
                  <a:pt x="2412855" y="3590290"/>
                </a:lnTo>
                <a:lnTo>
                  <a:pt x="2407620" y="3593465"/>
                </a:lnTo>
                <a:lnTo>
                  <a:pt x="2402385" y="3596640"/>
                </a:lnTo>
                <a:lnTo>
                  <a:pt x="2397151" y="3600450"/>
                </a:lnTo>
                <a:lnTo>
                  <a:pt x="2392265" y="3604260"/>
                </a:lnTo>
                <a:lnTo>
                  <a:pt x="2387379" y="3608070"/>
                </a:lnTo>
                <a:lnTo>
                  <a:pt x="2382842" y="3612515"/>
                </a:lnTo>
                <a:lnTo>
                  <a:pt x="2379003" y="3616325"/>
                </a:lnTo>
                <a:lnTo>
                  <a:pt x="2375863" y="3620135"/>
                </a:lnTo>
                <a:lnTo>
                  <a:pt x="2369581" y="3628390"/>
                </a:lnTo>
                <a:lnTo>
                  <a:pt x="2363997" y="3636327"/>
                </a:lnTo>
                <a:lnTo>
                  <a:pt x="2359461" y="3644900"/>
                </a:lnTo>
                <a:lnTo>
                  <a:pt x="2355273" y="3654107"/>
                </a:lnTo>
                <a:lnTo>
                  <a:pt x="2352132" y="3663315"/>
                </a:lnTo>
                <a:lnTo>
                  <a:pt x="2349689" y="3672522"/>
                </a:lnTo>
                <a:lnTo>
                  <a:pt x="2347944" y="3682047"/>
                </a:lnTo>
                <a:lnTo>
                  <a:pt x="2346897" y="3691572"/>
                </a:lnTo>
                <a:cubicBezTo>
                  <a:pt x="2346781" y="3694747"/>
                  <a:pt x="2346664" y="3697922"/>
                  <a:pt x="2346548" y="3701097"/>
                </a:cubicBezTo>
                <a:cubicBezTo>
                  <a:pt x="2346781" y="3704272"/>
                  <a:pt x="2347013" y="3707447"/>
                  <a:pt x="2347246" y="3710622"/>
                </a:cubicBezTo>
                <a:lnTo>
                  <a:pt x="2348293" y="3720465"/>
                </a:lnTo>
                <a:lnTo>
                  <a:pt x="2350387" y="3729672"/>
                </a:lnTo>
                <a:lnTo>
                  <a:pt x="2352830" y="3739197"/>
                </a:lnTo>
                <a:lnTo>
                  <a:pt x="2356320" y="3748405"/>
                </a:lnTo>
                <a:lnTo>
                  <a:pt x="2360507" y="3756977"/>
                </a:lnTo>
                <a:lnTo>
                  <a:pt x="2651907" y="4048442"/>
                </a:lnTo>
                <a:lnTo>
                  <a:pt x="2656444" y="4052887"/>
                </a:lnTo>
                <a:lnTo>
                  <a:pt x="2660631" y="4057967"/>
                </a:lnTo>
                <a:lnTo>
                  <a:pt x="2664470" y="4062730"/>
                </a:lnTo>
                <a:lnTo>
                  <a:pt x="2667960" y="4067810"/>
                </a:lnTo>
                <a:lnTo>
                  <a:pt x="2671101" y="4073207"/>
                </a:lnTo>
                <a:lnTo>
                  <a:pt x="2674242" y="4078287"/>
                </a:lnTo>
                <a:lnTo>
                  <a:pt x="2677033" y="4084002"/>
                </a:lnTo>
                <a:lnTo>
                  <a:pt x="2679476" y="4089717"/>
                </a:lnTo>
                <a:lnTo>
                  <a:pt x="2681570" y="4095115"/>
                </a:lnTo>
                <a:lnTo>
                  <a:pt x="2683315" y="4100830"/>
                </a:lnTo>
                <a:lnTo>
                  <a:pt x="2684711" y="4106862"/>
                </a:lnTo>
                <a:lnTo>
                  <a:pt x="2686107" y="4112577"/>
                </a:lnTo>
                <a:lnTo>
                  <a:pt x="2687154" y="4118610"/>
                </a:lnTo>
                <a:cubicBezTo>
                  <a:pt x="2687387" y="4120621"/>
                  <a:pt x="2687619" y="4122631"/>
                  <a:pt x="2687852" y="4124642"/>
                </a:cubicBezTo>
                <a:cubicBezTo>
                  <a:pt x="2687968" y="4126547"/>
                  <a:pt x="2688085" y="4128452"/>
                  <a:pt x="2688201" y="4130357"/>
                </a:cubicBezTo>
                <a:cubicBezTo>
                  <a:pt x="2688317" y="4132368"/>
                  <a:pt x="2688434" y="4134379"/>
                  <a:pt x="2688550" y="4136390"/>
                </a:cubicBezTo>
                <a:cubicBezTo>
                  <a:pt x="2688434" y="4138401"/>
                  <a:pt x="2688317" y="4140411"/>
                  <a:pt x="2688201" y="4142422"/>
                </a:cubicBezTo>
                <a:cubicBezTo>
                  <a:pt x="2688085" y="4144327"/>
                  <a:pt x="2687968" y="4146232"/>
                  <a:pt x="2687852" y="4148137"/>
                </a:cubicBezTo>
                <a:cubicBezTo>
                  <a:pt x="2687619" y="4150148"/>
                  <a:pt x="2687387" y="4152159"/>
                  <a:pt x="2687154" y="4154170"/>
                </a:cubicBezTo>
                <a:lnTo>
                  <a:pt x="2686107" y="4160202"/>
                </a:lnTo>
                <a:lnTo>
                  <a:pt x="2684711" y="4165917"/>
                </a:lnTo>
                <a:lnTo>
                  <a:pt x="2683315" y="4171632"/>
                </a:lnTo>
                <a:lnTo>
                  <a:pt x="2681570" y="4177665"/>
                </a:lnTo>
                <a:lnTo>
                  <a:pt x="2679476" y="4183062"/>
                </a:lnTo>
                <a:lnTo>
                  <a:pt x="2677033" y="4188777"/>
                </a:lnTo>
                <a:lnTo>
                  <a:pt x="2674242" y="4194175"/>
                </a:lnTo>
                <a:lnTo>
                  <a:pt x="2671101" y="4199572"/>
                </a:lnTo>
                <a:lnTo>
                  <a:pt x="2667960" y="4204652"/>
                </a:lnTo>
                <a:lnTo>
                  <a:pt x="2664470" y="4210050"/>
                </a:lnTo>
                <a:lnTo>
                  <a:pt x="2660631" y="4214812"/>
                </a:lnTo>
                <a:lnTo>
                  <a:pt x="2656444" y="4219892"/>
                </a:lnTo>
                <a:lnTo>
                  <a:pt x="2651907" y="4224337"/>
                </a:lnTo>
                <a:lnTo>
                  <a:pt x="2647370" y="4228782"/>
                </a:lnTo>
                <a:lnTo>
                  <a:pt x="2642484" y="4232592"/>
                </a:lnTo>
                <a:lnTo>
                  <a:pt x="2637599" y="4236402"/>
                </a:lnTo>
                <a:lnTo>
                  <a:pt x="2632713" y="4239895"/>
                </a:lnTo>
                <a:lnTo>
                  <a:pt x="2627478" y="4243387"/>
                </a:lnTo>
                <a:lnTo>
                  <a:pt x="2622243" y="4246245"/>
                </a:lnTo>
                <a:lnTo>
                  <a:pt x="2616660" y="4249102"/>
                </a:lnTo>
                <a:lnTo>
                  <a:pt x="2611425" y="4251642"/>
                </a:lnTo>
                <a:lnTo>
                  <a:pt x="2605841" y="4253547"/>
                </a:lnTo>
                <a:lnTo>
                  <a:pt x="2599909" y="4255452"/>
                </a:lnTo>
                <a:lnTo>
                  <a:pt x="2594325" y="4257040"/>
                </a:lnTo>
                <a:lnTo>
                  <a:pt x="2588392" y="4258627"/>
                </a:lnTo>
                <a:lnTo>
                  <a:pt x="2582809" y="4259262"/>
                </a:lnTo>
                <a:lnTo>
                  <a:pt x="2576876" y="4260215"/>
                </a:lnTo>
                <a:lnTo>
                  <a:pt x="2570943" y="4260532"/>
                </a:lnTo>
                <a:lnTo>
                  <a:pt x="2565011" y="4260532"/>
                </a:lnTo>
                <a:lnTo>
                  <a:pt x="5169805" y="6857999"/>
                </a:lnTo>
                <a:lnTo>
                  <a:pt x="10789097" y="6857999"/>
                </a:lnTo>
                <a:lnTo>
                  <a:pt x="107890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 flipH="1">
            <a:off x="11115742" y="1"/>
            <a:ext cx="1067882" cy="892175"/>
          </a:xfrm>
          <a:custGeom>
            <a:pathLst>
              <a:path extrusionOk="0" h="2812" w="3061">
                <a:moveTo>
                  <a:pt x="2956" y="2697"/>
                </a:moveTo>
                <a:lnTo>
                  <a:pt x="2956" y="2697"/>
                </a:lnTo>
                <a:lnTo>
                  <a:pt x="2943" y="2712"/>
                </a:lnTo>
                <a:lnTo>
                  <a:pt x="2930" y="2724"/>
                </a:lnTo>
                <a:lnTo>
                  <a:pt x="2915" y="2736"/>
                </a:lnTo>
                <a:lnTo>
                  <a:pt x="2901" y="2747"/>
                </a:lnTo>
                <a:lnTo>
                  <a:pt x="2886" y="2758"/>
                </a:lnTo>
                <a:lnTo>
                  <a:pt x="2871" y="2766"/>
                </a:lnTo>
                <a:lnTo>
                  <a:pt x="2855" y="2775"/>
                </a:lnTo>
                <a:lnTo>
                  <a:pt x="2840" y="2783"/>
                </a:lnTo>
                <a:lnTo>
                  <a:pt x="2824" y="2790"/>
                </a:lnTo>
                <a:lnTo>
                  <a:pt x="2807" y="2795"/>
                </a:lnTo>
                <a:lnTo>
                  <a:pt x="2791" y="2799"/>
                </a:lnTo>
                <a:lnTo>
                  <a:pt x="2774" y="2804"/>
                </a:lnTo>
                <a:lnTo>
                  <a:pt x="2758" y="2807"/>
                </a:lnTo>
                <a:lnTo>
                  <a:pt x="2741" y="2809"/>
                </a:lnTo>
                <a:lnTo>
                  <a:pt x="2724" y="2810"/>
                </a:lnTo>
                <a:lnTo>
                  <a:pt x="2707" y="2812"/>
                </a:lnTo>
                <a:lnTo>
                  <a:pt x="2690" y="2810"/>
                </a:lnTo>
                <a:lnTo>
                  <a:pt x="2673" y="2809"/>
                </a:lnTo>
                <a:lnTo>
                  <a:pt x="2656" y="2807"/>
                </a:lnTo>
                <a:lnTo>
                  <a:pt x="2640" y="2804"/>
                </a:lnTo>
                <a:lnTo>
                  <a:pt x="2623" y="2799"/>
                </a:lnTo>
                <a:lnTo>
                  <a:pt x="2606" y="2795"/>
                </a:lnTo>
                <a:lnTo>
                  <a:pt x="2590" y="2790"/>
                </a:lnTo>
                <a:lnTo>
                  <a:pt x="2574" y="2783"/>
                </a:lnTo>
                <a:lnTo>
                  <a:pt x="2558" y="2775"/>
                </a:lnTo>
                <a:lnTo>
                  <a:pt x="2543" y="2766"/>
                </a:lnTo>
                <a:lnTo>
                  <a:pt x="2528" y="2758"/>
                </a:lnTo>
                <a:lnTo>
                  <a:pt x="2513" y="2747"/>
                </a:lnTo>
                <a:lnTo>
                  <a:pt x="2498" y="2736"/>
                </a:lnTo>
                <a:lnTo>
                  <a:pt x="2484" y="2724"/>
                </a:lnTo>
                <a:lnTo>
                  <a:pt x="2471" y="2712"/>
                </a:lnTo>
                <a:lnTo>
                  <a:pt x="2458" y="2697"/>
                </a:lnTo>
                <a:lnTo>
                  <a:pt x="0" y="0"/>
                </a:lnTo>
                <a:lnTo>
                  <a:pt x="999" y="0"/>
                </a:lnTo>
                <a:lnTo>
                  <a:pt x="2956" y="2149"/>
                </a:lnTo>
                <a:lnTo>
                  <a:pt x="2956" y="2149"/>
                </a:lnTo>
                <a:lnTo>
                  <a:pt x="2969" y="2164"/>
                </a:lnTo>
                <a:lnTo>
                  <a:pt x="2981" y="2178"/>
                </a:lnTo>
                <a:lnTo>
                  <a:pt x="2991" y="2194"/>
                </a:lnTo>
                <a:lnTo>
                  <a:pt x="3002" y="2210"/>
                </a:lnTo>
                <a:lnTo>
                  <a:pt x="3011" y="2227"/>
                </a:lnTo>
                <a:lnTo>
                  <a:pt x="3019" y="2243"/>
                </a:lnTo>
                <a:lnTo>
                  <a:pt x="3028" y="2260"/>
                </a:lnTo>
                <a:lnTo>
                  <a:pt x="3035" y="2277"/>
                </a:lnTo>
                <a:lnTo>
                  <a:pt x="3041" y="2295"/>
                </a:lnTo>
                <a:lnTo>
                  <a:pt x="3046" y="2313"/>
                </a:lnTo>
                <a:lnTo>
                  <a:pt x="3051" y="2331"/>
                </a:lnTo>
                <a:lnTo>
                  <a:pt x="3054" y="2349"/>
                </a:lnTo>
                <a:lnTo>
                  <a:pt x="3057" y="2368"/>
                </a:lnTo>
                <a:lnTo>
                  <a:pt x="3059" y="2386"/>
                </a:lnTo>
                <a:lnTo>
                  <a:pt x="3060" y="2405"/>
                </a:lnTo>
                <a:lnTo>
                  <a:pt x="3061" y="2424"/>
                </a:lnTo>
                <a:lnTo>
                  <a:pt x="3060" y="2442"/>
                </a:lnTo>
                <a:lnTo>
                  <a:pt x="3059" y="2461"/>
                </a:lnTo>
                <a:lnTo>
                  <a:pt x="3057" y="2479"/>
                </a:lnTo>
                <a:lnTo>
                  <a:pt x="3054" y="2497"/>
                </a:lnTo>
                <a:lnTo>
                  <a:pt x="3051" y="2516"/>
                </a:lnTo>
                <a:lnTo>
                  <a:pt x="3046" y="2533"/>
                </a:lnTo>
                <a:lnTo>
                  <a:pt x="3041" y="2552"/>
                </a:lnTo>
                <a:lnTo>
                  <a:pt x="3035" y="2570"/>
                </a:lnTo>
                <a:lnTo>
                  <a:pt x="3028" y="2586"/>
                </a:lnTo>
                <a:lnTo>
                  <a:pt x="3019" y="2604"/>
                </a:lnTo>
                <a:lnTo>
                  <a:pt x="3011" y="2620"/>
                </a:lnTo>
                <a:lnTo>
                  <a:pt x="3002" y="2637"/>
                </a:lnTo>
                <a:lnTo>
                  <a:pt x="2991" y="2652"/>
                </a:lnTo>
                <a:lnTo>
                  <a:pt x="2981" y="2668"/>
                </a:lnTo>
                <a:lnTo>
                  <a:pt x="2969" y="2683"/>
                </a:lnTo>
                <a:lnTo>
                  <a:pt x="2956" y="2697"/>
                </a:lnTo>
                <a:lnTo>
                  <a:pt x="2956" y="269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/>
          <p:nvPr/>
        </p:nvSpPr>
        <p:spPr>
          <a:xfrm flipH="1">
            <a:off x="8562598" y="1"/>
            <a:ext cx="1897061" cy="1717675"/>
          </a:xfrm>
          <a:custGeom>
            <a:pathLst>
              <a:path extrusionOk="0" h="5411" w="5436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/>
          <p:nvPr/>
        </p:nvSpPr>
        <p:spPr>
          <a:xfrm flipH="1">
            <a:off x="7621745" y="4983163"/>
            <a:ext cx="2074343" cy="1874838"/>
          </a:xfrm>
          <a:custGeom>
            <a:pathLst>
              <a:path extrusionOk="0" h="5907" w="5944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 flipH="1">
            <a:off x="11135285" y="2195514"/>
            <a:ext cx="1056715" cy="1233488"/>
          </a:xfrm>
          <a:custGeom>
            <a:pathLst>
              <a:path extrusionOk="0" h="3883" w="3030">
                <a:moveTo>
                  <a:pt x="2925" y="3768"/>
                </a:moveTo>
                <a:lnTo>
                  <a:pt x="2925" y="3768"/>
                </a:lnTo>
                <a:lnTo>
                  <a:pt x="2925" y="3768"/>
                </a:lnTo>
                <a:lnTo>
                  <a:pt x="2912" y="3782"/>
                </a:lnTo>
                <a:lnTo>
                  <a:pt x="2898" y="3795"/>
                </a:lnTo>
                <a:lnTo>
                  <a:pt x="2884" y="3807"/>
                </a:lnTo>
                <a:lnTo>
                  <a:pt x="2869" y="3818"/>
                </a:lnTo>
                <a:lnTo>
                  <a:pt x="2854" y="3828"/>
                </a:lnTo>
                <a:lnTo>
                  <a:pt x="2839" y="3838"/>
                </a:lnTo>
                <a:lnTo>
                  <a:pt x="2823" y="3847"/>
                </a:lnTo>
                <a:lnTo>
                  <a:pt x="2807" y="3854"/>
                </a:lnTo>
                <a:lnTo>
                  <a:pt x="2791" y="3861"/>
                </a:lnTo>
                <a:lnTo>
                  <a:pt x="2774" y="3867"/>
                </a:lnTo>
                <a:lnTo>
                  <a:pt x="2757" y="3872"/>
                </a:lnTo>
                <a:lnTo>
                  <a:pt x="2740" y="3875"/>
                </a:lnTo>
                <a:lnTo>
                  <a:pt x="2723" y="3879"/>
                </a:lnTo>
                <a:lnTo>
                  <a:pt x="2706" y="3881"/>
                </a:lnTo>
                <a:lnTo>
                  <a:pt x="2689" y="3882"/>
                </a:lnTo>
                <a:lnTo>
                  <a:pt x="2672" y="3883"/>
                </a:lnTo>
                <a:lnTo>
                  <a:pt x="2655" y="3882"/>
                </a:lnTo>
                <a:lnTo>
                  <a:pt x="2638" y="3881"/>
                </a:lnTo>
                <a:lnTo>
                  <a:pt x="2621" y="3879"/>
                </a:lnTo>
                <a:lnTo>
                  <a:pt x="2604" y="3875"/>
                </a:lnTo>
                <a:lnTo>
                  <a:pt x="2587" y="3872"/>
                </a:lnTo>
                <a:lnTo>
                  <a:pt x="2570" y="3867"/>
                </a:lnTo>
                <a:lnTo>
                  <a:pt x="2554" y="3861"/>
                </a:lnTo>
                <a:lnTo>
                  <a:pt x="2537" y="3854"/>
                </a:lnTo>
                <a:lnTo>
                  <a:pt x="2521" y="3847"/>
                </a:lnTo>
                <a:lnTo>
                  <a:pt x="2506" y="3838"/>
                </a:lnTo>
                <a:lnTo>
                  <a:pt x="2490" y="3828"/>
                </a:lnTo>
                <a:lnTo>
                  <a:pt x="2475" y="3818"/>
                </a:lnTo>
                <a:lnTo>
                  <a:pt x="2461" y="3807"/>
                </a:lnTo>
                <a:lnTo>
                  <a:pt x="2446" y="3795"/>
                </a:lnTo>
                <a:lnTo>
                  <a:pt x="2432" y="3782"/>
                </a:lnTo>
                <a:lnTo>
                  <a:pt x="2419" y="3768"/>
                </a:lnTo>
                <a:lnTo>
                  <a:pt x="0" y="1112"/>
                </a:lnTo>
                <a:lnTo>
                  <a:pt x="0" y="0"/>
                </a:lnTo>
                <a:lnTo>
                  <a:pt x="2925" y="3211"/>
                </a:lnTo>
                <a:lnTo>
                  <a:pt x="2925" y="3211"/>
                </a:lnTo>
                <a:lnTo>
                  <a:pt x="2938" y="3226"/>
                </a:lnTo>
                <a:lnTo>
                  <a:pt x="2950" y="3241"/>
                </a:lnTo>
                <a:lnTo>
                  <a:pt x="2961" y="3256"/>
                </a:lnTo>
                <a:lnTo>
                  <a:pt x="2971" y="3273"/>
                </a:lnTo>
                <a:lnTo>
                  <a:pt x="2980" y="3289"/>
                </a:lnTo>
                <a:lnTo>
                  <a:pt x="2989" y="3307"/>
                </a:lnTo>
                <a:lnTo>
                  <a:pt x="2997" y="3324"/>
                </a:lnTo>
                <a:lnTo>
                  <a:pt x="3004" y="3341"/>
                </a:lnTo>
                <a:lnTo>
                  <a:pt x="3010" y="3360"/>
                </a:lnTo>
                <a:lnTo>
                  <a:pt x="3015" y="3377"/>
                </a:lnTo>
                <a:lnTo>
                  <a:pt x="3020" y="3396"/>
                </a:lnTo>
                <a:lnTo>
                  <a:pt x="3023" y="3415"/>
                </a:lnTo>
                <a:lnTo>
                  <a:pt x="3026" y="3433"/>
                </a:lnTo>
                <a:lnTo>
                  <a:pt x="3028" y="3452"/>
                </a:lnTo>
                <a:lnTo>
                  <a:pt x="3030" y="3471"/>
                </a:lnTo>
                <a:lnTo>
                  <a:pt x="3030" y="3490"/>
                </a:lnTo>
                <a:lnTo>
                  <a:pt x="3030" y="3508"/>
                </a:lnTo>
                <a:lnTo>
                  <a:pt x="3028" y="3527"/>
                </a:lnTo>
                <a:lnTo>
                  <a:pt x="3026" y="3546"/>
                </a:lnTo>
                <a:lnTo>
                  <a:pt x="3023" y="3564"/>
                </a:lnTo>
                <a:lnTo>
                  <a:pt x="3020" y="3583"/>
                </a:lnTo>
                <a:lnTo>
                  <a:pt x="3015" y="3602"/>
                </a:lnTo>
                <a:lnTo>
                  <a:pt x="3010" y="3619"/>
                </a:lnTo>
                <a:lnTo>
                  <a:pt x="3004" y="3638"/>
                </a:lnTo>
                <a:lnTo>
                  <a:pt x="2997" y="3655"/>
                </a:lnTo>
                <a:lnTo>
                  <a:pt x="2989" y="3672"/>
                </a:lnTo>
                <a:lnTo>
                  <a:pt x="2980" y="3690"/>
                </a:lnTo>
                <a:lnTo>
                  <a:pt x="2971" y="3706"/>
                </a:lnTo>
                <a:lnTo>
                  <a:pt x="2961" y="3723"/>
                </a:lnTo>
                <a:lnTo>
                  <a:pt x="2950" y="3738"/>
                </a:lnTo>
                <a:lnTo>
                  <a:pt x="2938" y="3753"/>
                </a:lnTo>
                <a:lnTo>
                  <a:pt x="2925" y="3768"/>
                </a:lnTo>
                <a:lnTo>
                  <a:pt x="2925" y="37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335360" y="365125"/>
            <a:ext cx="691276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35360" y="1825625"/>
            <a:ext cx="691276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335360" y="6356350"/>
            <a:ext cx="12073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1576827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2F3A46"/>
              </a:buClr>
              <a:buSzPts val="4000"/>
              <a:buFont typeface="Open Sans"/>
              <a:buNone/>
              <a:defRPr b="1" i="0" sz="4000" u="none" cap="none" strike="noStrike">
                <a:solidFill>
                  <a:srgbClr val="2F3A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6B7F8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6B7F8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6B7F8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6B7F8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6B7F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Shape 147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Copyright Showeet.com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9.jpg"/><Relationship Id="rId5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16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Relationship Id="rId5" Type="http://schemas.openxmlformats.org/officeDocument/2006/relationships/image" Target="../media/image8.jpg"/><Relationship Id="rId6" Type="http://schemas.openxmlformats.org/officeDocument/2006/relationships/image" Target="../media/image23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jp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F2F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ctrTitle"/>
          </p:nvPr>
        </p:nvSpPr>
        <p:spPr>
          <a:xfrm>
            <a:off x="7287834" y="4027466"/>
            <a:ext cx="4871472" cy="1561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"/>
              <a:buNone/>
            </a:pPr>
            <a:r>
              <a:rPr b="1" i="0" lang="ko-KR" sz="3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스마트폰을 이용한 멀티 I/O장치 3D 전략 타워 디펜스 게임</a:t>
            </a:r>
            <a:endParaRPr b="1" i="0" sz="3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7716688" y="5705871"/>
            <a:ext cx="4139952" cy="1179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2013156019 민웅기</a:t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2013156049 홍승준</a:t>
            </a:r>
            <a:endParaRPr b="0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oto Sans Symbols"/>
              <a:buChar char="▪"/>
            </a:pPr>
            <a:r>
              <a:rPr b="1" i="0" lang="ko-KR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Eon Altar</a:t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턴제 RPG 장르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로컬멀티플레이 지원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최대 4인 플레이 가능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모바일 이용한 컨트롤러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각자의 역할과 플레이에 맞는 UI 제공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네트워크 멀티 플레이만 지원불가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협동플레이에 초점이 맞춰져있어 싱글플레이시 재미 반감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Shape 253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관련 연구 및 사례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pic>
        <p:nvPicPr>
          <p:cNvPr descr="http://cdn.edgecast.steamstatic.com/steam/apps/382050/ss_95dcfa84c9f20b3ea22e8c0b3a63b08691d66c7b.600x338.jpg?t=1496379785" id="257" name="Shape 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4155" y="4630421"/>
            <a:ext cx="3135500" cy="1761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dn.edgecast.steamstatic.com/steam/apps/382050/ss_ed83b8a342aa66a2375a965abc3a61dcbd956454.600x338.jpg?t=1496379785" id="258" name="Shape 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4155" y="2791621"/>
            <a:ext cx="3135500" cy="176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ctrTitle"/>
          </p:nvPr>
        </p:nvSpPr>
        <p:spPr>
          <a:xfrm>
            <a:off x="3557972" y="3063292"/>
            <a:ext cx="5076056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b="1" i="0" lang="ko-KR" sz="3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시스템 수행 시나리오</a:t>
            </a:r>
            <a:endParaRPr b="1" i="0" sz="3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시스템 수행 시나리오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Shape 273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수행 시나리오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4199855" y="2835538"/>
            <a:ext cx="948886" cy="24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ko-KR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 </a:t>
            </a: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-A,B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4032" y="1772816"/>
            <a:ext cx="1453133" cy="987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Shape 279"/>
          <p:cNvCxnSpPr/>
          <p:nvPr/>
        </p:nvCxnSpPr>
        <p:spPr>
          <a:xfrm>
            <a:off x="5128344" y="2266767"/>
            <a:ext cx="1264272" cy="1871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80" name="Shape 280"/>
          <p:cNvSpPr txBox="1"/>
          <p:nvPr/>
        </p:nvSpPr>
        <p:spPr>
          <a:xfrm>
            <a:off x="5428024" y="2372480"/>
            <a:ext cx="472931" cy="18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b="0" i="0" lang="ko-KR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게임 실행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5618755" y="2803400"/>
            <a:ext cx="1491908" cy="33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모바일 어플리케이션 접속</a:t>
            </a:r>
            <a:r>
              <a:rPr b="0" i="0" lang="ko-KR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설정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컴퓨터에 대한 이미지 검색결과" id="282" name="Shape 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4784" y="1825204"/>
            <a:ext cx="1145649" cy="92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6">
            <a:alphaModFix/>
          </a:blip>
          <a:srcRect b="58854" l="32156" r="52469" t="21006"/>
          <a:stretch/>
        </p:blipFill>
        <p:spPr>
          <a:xfrm>
            <a:off x="4218441" y="4693825"/>
            <a:ext cx="818075" cy="766781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84" name="Shape 284"/>
          <p:cNvSpPr txBox="1"/>
          <p:nvPr/>
        </p:nvSpPr>
        <p:spPr>
          <a:xfrm>
            <a:off x="4154656" y="5557572"/>
            <a:ext cx="837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ko-KR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Various MOBILE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Shape 285"/>
          <p:cNvCxnSpPr>
            <a:stCxn id="283" idx="3"/>
            <a:endCxn id="286" idx="3"/>
          </p:cNvCxnSpPr>
          <p:nvPr/>
        </p:nvCxnSpPr>
        <p:spPr>
          <a:xfrm>
            <a:off x="5036516" y="5077216"/>
            <a:ext cx="24618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pic>
        <p:nvPicPr>
          <p:cNvPr id="286" name="Shape 286"/>
          <p:cNvPicPr preferRelativeResize="0"/>
          <p:nvPr/>
        </p:nvPicPr>
        <p:blipFill rotWithShape="1">
          <a:blip r:embed="rId7">
            <a:alphaModFix/>
          </a:blip>
          <a:srcRect b="24726" l="0" r="0" t="0"/>
          <a:stretch/>
        </p:blipFill>
        <p:spPr>
          <a:xfrm>
            <a:off x="6741651" y="4450250"/>
            <a:ext cx="756594" cy="125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5165414" y="5192530"/>
            <a:ext cx="13191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어플리케이션</a:t>
            </a:r>
            <a:r>
              <a:rPr b="0" i="0" lang="ko-KR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32742" y="3422163"/>
            <a:ext cx="234818" cy="25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Shape 289"/>
          <p:cNvCxnSpPr>
            <a:stCxn id="286" idx="0"/>
            <a:endCxn id="278" idx="2"/>
          </p:cNvCxnSpPr>
          <p:nvPr/>
        </p:nvCxnSpPr>
        <p:spPr>
          <a:xfrm rot="10800000">
            <a:off x="7110648" y="2760650"/>
            <a:ext cx="9300" cy="168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lg" w="lg" type="triangle"/>
            <a:tailEnd len="lg" w="lg" type="triangle"/>
          </a:ln>
        </p:spPr>
      </p:cxnSp>
      <p:sp>
        <p:nvSpPr>
          <p:cNvPr id="290" name="Shape 290"/>
          <p:cNvSpPr txBox="1"/>
          <p:nvPr/>
        </p:nvSpPr>
        <p:spPr>
          <a:xfrm>
            <a:off x="6080515" y="3677653"/>
            <a:ext cx="948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ko-KR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ko-KR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77908" y="1780894"/>
            <a:ext cx="1446200" cy="1015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Shape 292"/>
          <p:cNvCxnSpPr/>
          <p:nvPr/>
        </p:nvCxnSpPr>
        <p:spPr>
          <a:xfrm flipH="1" rot="10800000">
            <a:off x="7840484" y="2063323"/>
            <a:ext cx="837300" cy="60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293" name="Shape 293"/>
          <p:cNvSpPr txBox="1"/>
          <p:nvPr/>
        </p:nvSpPr>
        <p:spPr>
          <a:xfrm>
            <a:off x="7852831" y="2597221"/>
            <a:ext cx="888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서버 접속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PC -B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69532" y="2151300"/>
            <a:ext cx="235321" cy="24824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10272884" y="2791711"/>
            <a:ext cx="10353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ko-KR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공유 화면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8134" y="3422171"/>
            <a:ext cx="200276" cy="248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Shape 297"/>
          <p:cNvCxnSpPr>
            <a:stCxn id="298" idx="3"/>
            <a:endCxn id="299" idx="2"/>
          </p:cNvCxnSpPr>
          <p:nvPr/>
        </p:nvCxnSpPr>
        <p:spPr>
          <a:xfrm flipH="1" rot="10800000">
            <a:off x="9797546" y="2796678"/>
            <a:ext cx="1625700" cy="226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lg" w="lg" type="triangle"/>
            <a:tailEnd len="lg" w="lg" type="triangle"/>
          </a:ln>
        </p:spPr>
      </p:cxnSp>
      <p:sp>
        <p:nvSpPr>
          <p:cNvPr id="300" name="Shape 300"/>
          <p:cNvSpPr txBox="1"/>
          <p:nvPr/>
        </p:nvSpPr>
        <p:spPr>
          <a:xfrm>
            <a:off x="9578333" y="3670227"/>
            <a:ext cx="96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ko-KR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ko-KR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12">
            <a:alphaModFix/>
          </a:blip>
          <a:srcRect b="31769" l="33884" r="24218" t="20312"/>
          <a:stretch/>
        </p:blipFill>
        <p:spPr>
          <a:xfrm>
            <a:off x="10786159" y="1780906"/>
            <a:ext cx="1274446" cy="1015788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195689"/>
            </a:outerShdw>
          </a:effectLst>
        </p:spPr>
      </p:pic>
      <p:pic>
        <p:nvPicPr>
          <p:cNvPr id="298" name="Shape 29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01545" y="4295744"/>
            <a:ext cx="696001" cy="15324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9045351" y="5909011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UI 화면 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Shape 302"/>
          <p:cNvCxnSpPr/>
          <p:nvPr/>
        </p:nvCxnSpPr>
        <p:spPr>
          <a:xfrm>
            <a:off x="7849609" y="2506473"/>
            <a:ext cx="828300" cy="30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03" name="Shape 303"/>
          <p:cNvSpPr txBox="1"/>
          <p:nvPr/>
        </p:nvSpPr>
        <p:spPr>
          <a:xfrm>
            <a:off x="7852844" y="1421698"/>
            <a:ext cx="809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서버 설정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PC -A 호스트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Shape 304"/>
          <p:cNvCxnSpPr>
            <a:stCxn id="291" idx="2"/>
            <a:endCxn id="286" idx="3"/>
          </p:cNvCxnSpPr>
          <p:nvPr/>
        </p:nvCxnSpPr>
        <p:spPr>
          <a:xfrm flipH="1">
            <a:off x="7498108" y="2796691"/>
            <a:ext cx="1902900" cy="22806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05" name="Shape 305"/>
          <p:cNvCxnSpPr>
            <a:stCxn id="286" idx="3"/>
            <a:endCxn id="298" idx="1"/>
          </p:cNvCxnSpPr>
          <p:nvPr/>
        </p:nvCxnSpPr>
        <p:spPr>
          <a:xfrm flipH="1" rot="10800000">
            <a:off x="7498245" y="5061931"/>
            <a:ext cx="1603200" cy="153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06" name="Shape 306"/>
          <p:cNvSpPr txBox="1"/>
          <p:nvPr/>
        </p:nvSpPr>
        <p:spPr>
          <a:xfrm>
            <a:off x="7520457" y="3583841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게임 접속 알림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7831582" y="5189485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게임 접속시 화면 전환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" name="Shape 308"/>
          <p:cNvCxnSpPr>
            <a:stCxn id="291" idx="3"/>
            <a:endCxn id="299" idx="1"/>
          </p:cNvCxnSpPr>
          <p:nvPr/>
        </p:nvCxnSpPr>
        <p:spPr>
          <a:xfrm>
            <a:off x="10124108" y="2288792"/>
            <a:ext cx="6621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309" name="Shape 309"/>
          <p:cNvSpPr txBox="1"/>
          <p:nvPr/>
        </p:nvSpPr>
        <p:spPr>
          <a:xfrm>
            <a:off x="10092208" y="2365271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게임 접속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6591962" y="5898453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ko-KR" sz="1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UI 화면 </a:t>
            </a:r>
            <a:endParaRPr sz="1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ctrTitle"/>
          </p:nvPr>
        </p:nvSpPr>
        <p:spPr>
          <a:xfrm>
            <a:off x="4116288" y="3129632"/>
            <a:ext cx="4211960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b="1" i="0" lang="ko-KR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b="1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Shape 325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4669819" y="1402407"/>
            <a:ext cx="6998122" cy="4917282"/>
          </a:xfrm>
          <a:prstGeom prst="rect">
            <a:avLst/>
          </a:prstGeom>
          <a:noFill/>
          <a:ln cap="flat" cmpd="sng" w="254000">
            <a:solidFill>
              <a:srgbClr val="383C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4896629" y="1748780"/>
            <a:ext cx="2412266" cy="1944216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4896629" y="4125044"/>
            <a:ext cx="576065" cy="194421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5508696" y="4125044"/>
            <a:ext cx="576065" cy="194421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6120763" y="4125044"/>
            <a:ext cx="576065" cy="194421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6732830" y="4125044"/>
            <a:ext cx="576065" cy="194421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Shape 335"/>
          <p:cNvCxnSpPr/>
          <p:nvPr/>
        </p:nvCxnSpPr>
        <p:spPr>
          <a:xfrm>
            <a:off x="7308895" y="2180828"/>
            <a:ext cx="166742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36" name="Shape 336"/>
          <p:cNvCxnSpPr/>
          <p:nvPr/>
        </p:nvCxnSpPr>
        <p:spPr>
          <a:xfrm rot="10800000">
            <a:off x="7308895" y="2972916"/>
            <a:ext cx="166742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37" name="Shape 337"/>
          <p:cNvSpPr txBox="1"/>
          <p:nvPr/>
        </p:nvSpPr>
        <p:spPr>
          <a:xfrm>
            <a:off x="7535705" y="1935385"/>
            <a:ext cx="120464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None/>
            </a:pPr>
            <a:r>
              <a:rPr b="1" lang="ko-K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데이터 송수신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4986638" y="1866108"/>
            <a:ext cx="1044115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인터페이스</a:t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6120762" y="1866108"/>
            <a:ext cx="1044115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데이터처리</a:t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6480806" y="2751136"/>
            <a:ext cx="684071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그래픽</a:t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5742725" y="2758608"/>
            <a:ext cx="684071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사운드</a:t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986638" y="2751136"/>
            <a:ext cx="684071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통신모듈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5256670" y="1604764"/>
            <a:ext cx="1656184" cy="23228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Shape 344"/>
          <p:cNvCxnSpPr/>
          <p:nvPr/>
        </p:nvCxnSpPr>
        <p:spPr>
          <a:xfrm>
            <a:off x="5015880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45" name="Shape 345"/>
          <p:cNvCxnSpPr/>
          <p:nvPr/>
        </p:nvCxnSpPr>
        <p:spPr>
          <a:xfrm rot="10800000">
            <a:off x="5267908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46" name="Shape 346"/>
          <p:cNvCxnSpPr/>
          <p:nvPr/>
        </p:nvCxnSpPr>
        <p:spPr>
          <a:xfrm>
            <a:off x="5670709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47" name="Shape 347"/>
          <p:cNvCxnSpPr/>
          <p:nvPr/>
        </p:nvCxnSpPr>
        <p:spPr>
          <a:xfrm rot="10800000">
            <a:off x="5922737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48" name="Shape 348"/>
          <p:cNvCxnSpPr/>
          <p:nvPr/>
        </p:nvCxnSpPr>
        <p:spPr>
          <a:xfrm>
            <a:off x="6312024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49" name="Shape 349"/>
          <p:cNvCxnSpPr/>
          <p:nvPr/>
        </p:nvCxnSpPr>
        <p:spPr>
          <a:xfrm rot="10800000">
            <a:off x="6564052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50" name="Shape 350"/>
          <p:cNvCxnSpPr/>
          <p:nvPr/>
        </p:nvCxnSpPr>
        <p:spPr>
          <a:xfrm>
            <a:off x="6912854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51" name="Shape 351"/>
          <p:cNvCxnSpPr/>
          <p:nvPr/>
        </p:nvCxnSpPr>
        <p:spPr>
          <a:xfrm rot="10800000">
            <a:off x="7164882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52" name="Shape 352"/>
          <p:cNvSpPr/>
          <p:nvPr/>
        </p:nvSpPr>
        <p:spPr>
          <a:xfrm>
            <a:off x="8994631" y="1748780"/>
            <a:ext cx="2412266" cy="1944216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9084640" y="1866108"/>
            <a:ext cx="1044115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인터페이스</a:t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10218764" y="1866108"/>
            <a:ext cx="1044115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데이터처리</a:t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10578808" y="2751136"/>
            <a:ext cx="684071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그래픽</a:t>
            </a: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9840727" y="2758608"/>
            <a:ext cx="684071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사운드</a:t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9084640" y="2751136"/>
            <a:ext cx="684071" cy="85596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통신모듈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9354672" y="1604764"/>
            <a:ext cx="1656184" cy="23228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Shape 359"/>
          <p:cNvCxnSpPr/>
          <p:nvPr/>
        </p:nvCxnSpPr>
        <p:spPr>
          <a:xfrm>
            <a:off x="9113882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0" name="Shape 360"/>
          <p:cNvCxnSpPr/>
          <p:nvPr/>
        </p:nvCxnSpPr>
        <p:spPr>
          <a:xfrm rot="10800000">
            <a:off x="9365910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1" name="Shape 361"/>
          <p:cNvCxnSpPr/>
          <p:nvPr/>
        </p:nvCxnSpPr>
        <p:spPr>
          <a:xfrm>
            <a:off x="9768711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2" name="Shape 362"/>
          <p:cNvCxnSpPr/>
          <p:nvPr/>
        </p:nvCxnSpPr>
        <p:spPr>
          <a:xfrm rot="10800000">
            <a:off x="10020739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3" name="Shape 363"/>
          <p:cNvCxnSpPr/>
          <p:nvPr/>
        </p:nvCxnSpPr>
        <p:spPr>
          <a:xfrm>
            <a:off x="10410026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4" name="Shape 364"/>
          <p:cNvCxnSpPr/>
          <p:nvPr/>
        </p:nvCxnSpPr>
        <p:spPr>
          <a:xfrm rot="10800000">
            <a:off x="10662054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5" name="Shape 365"/>
          <p:cNvCxnSpPr/>
          <p:nvPr/>
        </p:nvCxnSpPr>
        <p:spPr>
          <a:xfrm>
            <a:off x="11010856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6" name="Shape 366"/>
          <p:cNvCxnSpPr/>
          <p:nvPr/>
        </p:nvCxnSpPr>
        <p:spPr>
          <a:xfrm rot="10800000">
            <a:off x="11262884" y="3722059"/>
            <a:ext cx="0" cy="40298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67" name="Shape 367"/>
          <p:cNvSpPr/>
          <p:nvPr/>
        </p:nvSpPr>
        <p:spPr>
          <a:xfrm>
            <a:off x="4923634" y="537735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4923634" y="476558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이벤트처리</a:t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4923634" y="415381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데이터</a:t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5548730" y="537735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5548730" y="476558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이벤트처리</a:t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5548730" y="415381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데이터</a:t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6153541" y="537735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153541" y="476558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이벤트처리</a:t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6153541" y="415381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데이터</a:t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6762233" y="537735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6762233" y="476558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이벤트처리</a:t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6762233" y="415381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데이터</a:t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267908" y="5933320"/>
            <a:ext cx="1656184" cy="23228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9015592" y="4125044"/>
            <a:ext cx="576065" cy="194421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9627659" y="4125044"/>
            <a:ext cx="576065" cy="194421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10239726" y="4125044"/>
            <a:ext cx="576065" cy="194421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10851793" y="4125044"/>
            <a:ext cx="576065" cy="194421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9042597" y="537735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9042597" y="476558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이벤트처리</a:t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9042597" y="415381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데이터</a:t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9667693" y="537735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9667693" y="476558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이벤트처리</a:t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9667693" y="415381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데이터</a:t>
            </a: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10272504" y="537735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10272504" y="476558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이벤트처리</a:t>
            </a: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10272504" y="415381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데이터</a:t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0881196" y="537735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10881196" y="476558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이벤트처리</a:t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10881196" y="4153812"/>
            <a:ext cx="522053" cy="67210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데이터</a:t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9386871" y="5933320"/>
            <a:ext cx="1656184" cy="23228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Diagram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Shape 403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2166910" y="3674087"/>
            <a:ext cx="1040856" cy="615466"/>
          </a:xfrm>
          <a:prstGeom prst="rect">
            <a:avLst/>
          </a:prstGeom>
          <a:solidFill>
            <a:schemeClr val="lt2"/>
          </a:solidFill>
          <a:ln cap="flat" cmpd="dbl" w="317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 Client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Loading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11151144" y="3674087"/>
            <a:ext cx="1040856" cy="615466"/>
          </a:xfrm>
          <a:prstGeom prst="rect">
            <a:avLst/>
          </a:prstGeom>
          <a:solidFill>
            <a:schemeClr val="lt2"/>
          </a:solidFill>
          <a:ln cap="flat" cmpd="dbl" w="317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 Client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3755585" y="3674087"/>
            <a:ext cx="1040856" cy="61546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Shape 410"/>
          <p:cNvCxnSpPr>
            <a:stCxn id="407" idx="3"/>
            <a:endCxn id="409" idx="1"/>
          </p:cNvCxnSpPr>
          <p:nvPr/>
        </p:nvCxnSpPr>
        <p:spPr>
          <a:xfrm>
            <a:off x="3207766" y="3981820"/>
            <a:ext cx="54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11" name="Shape 411"/>
          <p:cNvSpPr/>
          <p:nvPr/>
        </p:nvSpPr>
        <p:spPr>
          <a:xfrm>
            <a:off x="5727734" y="3674087"/>
            <a:ext cx="1040856" cy="61546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Host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2" name="Shape 412"/>
          <p:cNvCxnSpPr>
            <a:stCxn id="409" idx="3"/>
            <a:endCxn id="411" idx="1"/>
          </p:cNvCxnSpPr>
          <p:nvPr/>
        </p:nvCxnSpPr>
        <p:spPr>
          <a:xfrm>
            <a:off x="4796441" y="3981820"/>
            <a:ext cx="9312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13" name="Shape 413"/>
          <p:cNvSpPr/>
          <p:nvPr/>
        </p:nvSpPr>
        <p:spPr>
          <a:xfrm>
            <a:off x="4906006" y="3674087"/>
            <a:ext cx="691541" cy="246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연결완료 </a:t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7645101" y="3674087"/>
            <a:ext cx="1040856" cy="61546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Game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Shape 415"/>
          <p:cNvCxnSpPr>
            <a:stCxn id="411" idx="3"/>
            <a:endCxn id="414" idx="1"/>
          </p:cNvCxnSpPr>
          <p:nvPr/>
        </p:nvCxnSpPr>
        <p:spPr>
          <a:xfrm>
            <a:off x="6768590" y="3981820"/>
            <a:ext cx="87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16" name="Shape 416"/>
          <p:cNvSpPr/>
          <p:nvPr/>
        </p:nvSpPr>
        <p:spPr>
          <a:xfrm>
            <a:off x="6843997" y="3674087"/>
            <a:ext cx="691541" cy="246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대기완료 </a:t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8761364" y="3612541"/>
            <a:ext cx="691541" cy="307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라운드 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9562468" y="3674087"/>
            <a:ext cx="1040856" cy="61546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Game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Shape 419"/>
          <p:cNvCxnSpPr>
            <a:stCxn id="414" idx="3"/>
            <a:endCxn id="418" idx="1"/>
          </p:cNvCxnSpPr>
          <p:nvPr/>
        </p:nvCxnSpPr>
        <p:spPr>
          <a:xfrm>
            <a:off x="8685957" y="3981820"/>
            <a:ext cx="8766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cxnSp>
        <p:nvCxnSpPr>
          <p:cNvPr id="420" name="Shape 420"/>
          <p:cNvCxnSpPr>
            <a:stCxn id="418" idx="3"/>
            <a:endCxn id="408" idx="1"/>
          </p:cNvCxnSpPr>
          <p:nvPr/>
        </p:nvCxnSpPr>
        <p:spPr>
          <a:xfrm>
            <a:off x="10603324" y="3981820"/>
            <a:ext cx="54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21" name="Shape 421"/>
          <p:cNvSpPr/>
          <p:nvPr/>
        </p:nvSpPr>
        <p:spPr>
          <a:xfrm>
            <a:off x="7645101" y="2627795"/>
            <a:ext cx="1040856" cy="61546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GameData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2166910" y="5028112"/>
            <a:ext cx="1040856" cy="615466"/>
          </a:xfrm>
          <a:prstGeom prst="rect">
            <a:avLst/>
          </a:prstGeom>
          <a:solidFill>
            <a:schemeClr val="lt2"/>
          </a:solidFill>
          <a:ln cap="flat" cmpd="dbl" w="317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Loading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11151144" y="5028112"/>
            <a:ext cx="1040856" cy="615466"/>
          </a:xfrm>
          <a:prstGeom prst="rect">
            <a:avLst/>
          </a:prstGeom>
          <a:solidFill>
            <a:schemeClr val="lt2"/>
          </a:solidFill>
          <a:ln cap="flat" cmpd="dbl" w="317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3755585" y="5028112"/>
            <a:ext cx="1040856" cy="61546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Shape 425"/>
          <p:cNvCxnSpPr>
            <a:stCxn id="422" idx="3"/>
            <a:endCxn id="424" idx="1"/>
          </p:cNvCxnSpPr>
          <p:nvPr/>
        </p:nvCxnSpPr>
        <p:spPr>
          <a:xfrm>
            <a:off x="3207766" y="5335845"/>
            <a:ext cx="54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cxnSp>
        <p:nvCxnSpPr>
          <p:cNvPr id="426" name="Shape 426"/>
          <p:cNvCxnSpPr>
            <a:stCxn id="424" idx="0"/>
            <a:endCxn id="409" idx="2"/>
          </p:cNvCxnSpPr>
          <p:nvPr/>
        </p:nvCxnSpPr>
        <p:spPr>
          <a:xfrm rot="10800000">
            <a:off x="4276013" y="4289512"/>
            <a:ext cx="0" cy="7386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27" name="Shape 427"/>
          <p:cNvSpPr/>
          <p:nvPr/>
        </p:nvSpPr>
        <p:spPr>
          <a:xfrm>
            <a:off x="5727734" y="5028112"/>
            <a:ext cx="1040856" cy="61546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</a:t>
            </a:r>
            <a:b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Shape 428"/>
          <p:cNvCxnSpPr/>
          <p:nvPr/>
        </p:nvCxnSpPr>
        <p:spPr>
          <a:xfrm rot="-5400000">
            <a:off x="6289138" y="4658908"/>
            <a:ext cx="738559" cy="121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cxnSp>
        <p:nvCxnSpPr>
          <p:cNvPr id="429" name="Shape 429"/>
          <p:cNvCxnSpPr/>
          <p:nvPr/>
        </p:nvCxnSpPr>
        <p:spPr>
          <a:xfrm rot="5400000">
            <a:off x="5523409" y="4658908"/>
            <a:ext cx="738559" cy="121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30" name="Shape 430"/>
          <p:cNvSpPr/>
          <p:nvPr/>
        </p:nvSpPr>
        <p:spPr>
          <a:xfrm>
            <a:off x="7645101" y="5028112"/>
            <a:ext cx="1040856" cy="61546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9562468" y="5028112"/>
            <a:ext cx="1040856" cy="61546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GameData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  <a:endParaRPr/>
          </a:p>
        </p:txBody>
      </p:sp>
      <p:cxnSp>
        <p:nvCxnSpPr>
          <p:cNvPr id="432" name="Shape 432"/>
          <p:cNvCxnSpPr/>
          <p:nvPr/>
        </p:nvCxnSpPr>
        <p:spPr>
          <a:xfrm rot="-5400000">
            <a:off x="7549731" y="4658908"/>
            <a:ext cx="738559" cy="121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cxnSp>
        <p:nvCxnSpPr>
          <p:cNvPr id="433" name="Shape 433"/>
          <p:cNvCxnSpPr/>
          <p:nvPr/>
        </p:nvCxnSpPr>
        <p:spPr>
          <a:xfrm rot="5400000">
            <a:off x="8097550" y="4658908"/>
            <a:ext cx="738559" cy="121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cxnSp>
        <p:nvCxnSpPr>
          <p:cNvPr id="434" name="Shape 434"/>
          <p:cNvCxnSpPr>
            <a:stCxn id="418" idx="2"/>
            <a:endCxn id="431" idx="0"/>
          </p:cNvCxnSpPr>
          <p:nvPr/>
        </p:nvCxnSpPr>
        <p:spPr>
          <a:xfrm>
            <a:off x="10082896" y="4289553"/>
            <a:ext cx="0" cy="7386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cxnSp>
        <p:nvCxnSpPr>
          <p:cNvPr id="435" name="Shape 435"/>
          <p:cNvCxnSpPr>
            <a:stCxn id="418" idx="3"/>
            <a:endCxn id="421" idx="3"/>
          </p:cNvCxnSpPr>
          <p:nvPr/>
        </p:nvCxnSpPr>
        <p:spPr>
          <a:xfrm rot="10800000">
            <a:off x="8686024" y="2935420"/>
            <a:ext cx="1917300" cy="1046400"/>
          </a:xfrm>
          <a:prstGeom prst="bentConnector3">
            <a:avLst>
              <a:gd fmla="val -9143" name="adj1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cxnSp>
        <p:nvCxnSpPr>
          <p:cNvPr id="436" name="Shape 436"/>
          <p:cNvCxnSpPr>
            <a:stCxn id="421" idx="1"/>
            <a:endCxn id="411" idx="0"/>
          </p:cNvCxnSpPr>
          <p:nvPr/>
        </p:nvCxnSpPr>
        <p:spPr>
          <a:xfrm flipH="1">
            <a:off x="6248301" y="2935528"/>
            <a:ext cx="1396800" cy="738600"/>
          </a:xfrm>
          <a:prstGeom prst="bentConnector2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37" name="Shape 437"/>
          <p:cNvSpPr/>
          <p:nvPr/>
        </p:nvSpPr>
        <p:spPr>
          <a:xfrm>
            <a:off x="4303405" y="4535739"/>
            <a:ext cx="691541" cy="246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연결  </a:t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5508607" y="4474193"/>
            <a:ext cx="691541" cy="369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대기실 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6330335" y="4474193"/>
            <a:ext cx="691541" cy="369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캐릭터 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설정완료 </a:t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7501380" y="4474193"/>
            <a:ext cx="691541" cy="369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이벤트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8268327" y="4474193"/>
            <a:ext cx="691541" cy="369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2" name="Shape 442"/>
          <p:cNvCxnSpPr>
            <a:stCxn id="443" idx="2"/>
            <a:endCxn id="411" idx="0"/>
          </p:cNvCxnSpPr>
          <p:nvPr/>
        </p:nvCxnSpPr>
        <p:spPr>
          <a:xfrm>
            <a:off x="6248162" y="2258516"/>
            <a:ext cx="0" cy="14157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43" name="Shape 443"/>
          <p:cNvSpPr/>
          <p:nvPr/>
        </p:nvSpPr>
        <p:spPr>
          <a:xfrm>
            <a:off x="5727734" y="1643050"/>
            <a:ext cx="1040856" cy="615466"/>
          </a:xfrm>
          <a:prstGeom prst="rect">
            <a:avLst/>
          </a:prstGeom>
          <a:solidFill>
            <a:schemeClr val="lt2"/>
          </a:solidFill>
          <a:ln cap="flat" cmpd="dbl" w="317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b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Shape 444"/>
          <p:cNvCxnSpPr/>
          <p:nvPr/>
        </p:nvCxnSpPr>
        <p:spPr>
          <a:xfrm>
            <a:off x="5371544" y="2627795"/>
            <a:ext cx="876511" cy="1368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  <p:sp>
        <p:nvSpPr>
          <p:cNvPr id="445" name="Shape 445"/>
          <p:cNvSpPr/>
          <p:nvPr/>
        </p:nvSpPr>
        <p:spPr>
          <a:xfrm>
            <a:off x="4680003" y="2320062"/>
            <a:ext cx="691541" cy="677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다른 클라이언트에서 연결 </a:t>
            </a:r>
            <a:endParaRPr/>
          </a:p>
        </p:txBody>
      </p:sp>
      <p:cxnSp>
        <p:nvCxnSpPr>
          <p:cNvPr id="446" name="Shape 446"/>
          <p:cNvCxnSpPr>
            <a:stCxn id="431" idx="3"/>
            <a:endCxn id="423" idx="1"/>
          </p:cNvCxnSpPr>
          <p:nvPr/>
        </p:nvCxnSpPr>
        <p:spPr>
          <a:xfrm>
            <a:off x="10603324" y="5335845"/>
            <a:ext cx="54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-180000" y="-568800"/>
            <a:ext cx="12924000" cy="990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F212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E218-1\Downloads\1521532489005.jpg" id="454" name="Shape 4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335360" y="231229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b="1" lang="ko-KR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 UML PC</a:t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Shape 457"/>
          <p:cNvSpPr txBox="1"/>
          <p:nvPr>
            <p:ph idx="11" type="ftr"/>
          </p:nvPr>
        </p:nvSpPr>
        <p:spPr>
          <a:xfrm>
            <a:off x="0" y="6376243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</a:pPr>
            <a:r>
              <a:t/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-168696" y="-171400"/>
            <a:ext cx="12601400" cy="734481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-180000" y="-568800"/>
            <a:ext cx="12924000" cy="990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F212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E218-1\Downloads\FB_IMG_1521522823720.jpg" id="466" name="Shape 466"/>
          <p:cNvPicPr preferRelativeResize="0"/>
          <p:nvPr/>
        </p:nvPicPr>
        <p:blipFill rotWithShape="1">
          <a:blip r:embed="rId3">
            <a:alphaModFix/>
          </a:blip>
          <a:srcRect b="13870" l="30579" r="12390" t="25540"/>
          <a:stretch/>
        </p:blipFill>
        <p:spPr>
          <a:xfrm>
            <a:off x="1584176" y="855945"/>
            <a:ext cx="9480376" cy="566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335360" y="231229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b="1" lang="ko-KR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 UML Mobile</a:t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10165080" y="6520259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Shape 469"/>
          <p:cNvSpPr txBox="1"/>
          <p:nvPr>
            <p:ph idx="11" type="ftr"/>
          </p:nvPr>
        </p:nvSpPr>
        <p:spPr>
          <a:xfrm>
            <a:off x="0" y="6381328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ctrTitle"/>
          </p:nvPr>
        </p:nvSpPr>
        <p:spPr>
          <a:xfrm>
            <a:off x="3269940" y="3140968"/>
            <a:ext cx="5652120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b="1" i="0" lang="ko-KR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b="1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478" name="Shape 478"/>
          <p:cNvSpPr txBox="1"/>
          <p:nvPr>
            <p:ph idx="1" type="subTitle"/>
          </p:nvPr>
        </p:nvSpPr>
        <p:spPr>
          <a:xfrm>
            <a:off x="4026024" y="4005064"/>
            <a:ext cx="4139952" cy="1179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클라이언트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통신 모듈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Shape 485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Shape 486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5231904" y="1825625"/>
            <a:ext cx="6245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기능분류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PC간 데이터 송수신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데이터 송수신 동기화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다루는 정보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게임 내 자원 Mana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Monster 및 Character state, status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RoomState, ReadyState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데이터 송수신 시점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방 접속 후 60fps 기준 매 프레임마다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3C4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4026024" y="548680"/>
            <a:ext cx="4139952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"/>
              <a:buNone/>
            </a:pPr>
            <a:r>
              <a:rPr b="1" i="0" lang="ko-KR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목차</a:t>
            </a:r>
            <a:endParaRPr b="1" i="0" sz="4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Shape 169"/>
          <p:cNvSpPr txBox="1"/>
          <p:nvPr>
            <p:ph idx="1" type="subTitle"/>
          </p:nvPr>
        </p:nvSpPr>
        <p:spPr>
          <a:xfrm>
            <a:off x="4314056" y="1566084"/>
            <a:ext cx="3798168" cy="4902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종합 설계 개요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관련 연구 및 사례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수행 시나리오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개발 환경 및 개발 방법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데모 환경 설계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업무 분담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종합 설계 수행 일정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필요기술 및 참고문헌</a:t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89896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통신 모듈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Shape 496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Shape 497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graphicFrame>
        <p:nvGraphicFramePr>
          <p:cNvPr id="500" name="Shape 500"/>
          <p:cNvGraphicFramePr/>
          <p:nvPr/>
        </p:nvGraphicFramePr>
        <p:xfrm>
          <a:off x="5303912" y="2258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1368150"/>
                <a:gridCol w="3591500"/>
              </a:tblGrid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List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Character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List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Monster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mana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Roomdata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_roomdata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01" name="Shape 501"/>
          <p:cNvSpPr txBox="1"/>
          <p:nvPr/>
        </p:nvSpPr>
        <p:spPr>
          <a:xfrm>
            <a:off x="5231904" y="1843355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ko-KR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주요 데이터 구조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502" name="Shape 502"/>
          <p:cNvGraphicFramePr/>
          <p:nvPr/>
        </p:nvGraphicFramePr>
        <p:xfrm>
          <a:off x="5303912" y="44371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1368150"/>
                <a:gridCol w="3591500"/>
              </a:tblGrid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Position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Rotation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List(int)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Skill_number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List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Status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03" name="Shape 503"/>
          <p:cNvSpPr txBox="1"/>
          <p:nvPr/>
        </p:nvSpPr>
        <p:spPr>
          <a:xfrm>
            <a:off x="5231904" y="4057873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Character List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통신 모듈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Shape 510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Shape 511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5231904" y="1689198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Character List – Status List</a:t>
            </a:r>
            <a:endParaRPr/>
          </a:p>
        </p:txBody>
      </p:sp>
      <p:graphicFrame>
        <p:nvGraphicFramePr>
          <p:cNvPr id="515" name="Shape 515"/>
          <p:cNvGraphicFramePr/>
          <p:nvPr/>
        </p:nvGraphicFramePr>
        <p:xfrm>
          <a:off x="5303912" y="20442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1368150"/>
                <a:gridCol w="3591500"/>
              </a:tblGrid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max_stamina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level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attak_dmg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Float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attak_speed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68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magic_dmg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1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str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34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Vit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wil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통신 모듈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Shape 522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Shape 523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4" name="Shape 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graphicFrame>
        <p:nvGraphicFramePr>
          <p:cNvPr id="526" name="Shape 526"/>
          <p:cNvGraphicFramePr/>
          <p:nvPr/>
        </p:nvGraphicFramePr>
        <p:xfrm>
          <a:off x="5301101" y="20800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1368150"/>
                <a:gridCol w="3591500"/>
              </a:tblGrid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Position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Rotation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HP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6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movespeed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33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List(int)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ability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27" name="Shape 527"/>
          <p:cNvSpPr txBox="1"/>
          <p:nvPr/>
        </p:nvSpPr>
        <p:spPr>
          <a:xfrm>
            <a:off x="5229093" y="1700808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Monster List</a:t>
            </a:r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5263757" y="4272662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인터페이스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5231904" y="1825625"/>
            <a:ext cx="6245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기능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사용자의 여러 개의 커서를 화면에 표시함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각 커서 별 사용자 입력 값 처리를 수행함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다루는 정보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Texture Type 이 Cursor 인 오브젝트의 리스트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Texture Type 이 Cursor 인 리스트의 각 오브젝트 좌표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Texture Type 이 Cursor 인 오브젝트의 이벤트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Player Character의 좌표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Navigation</a:t>
            </a:r>
            <a:endParaRPr/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정보 처리 시점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매 프레임 모바일과 데이터 송수신이 일어난 시점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Shape 536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Shape 537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8" name="Shape 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인터페이스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5231904" y="1825625"/>
            <a:ext cx="6480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주요 데이터 구조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Shape 547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graphicFrame>
        <p:nvGraphicFramePr>
          <p:cNvPr id="551" name="Shape 551"/>
          <p:cNvGraphicFramePr/>
          <p:nvPr/>
        </p:nvGraphicFramePr>
        <p:xfrm>
          <a:off x="5303912" y="22682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list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_Cursor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52" name="Shape 552"/>
          <p:cNvGraphicFramePr/>
          <p:nvPr/>
        </p:nvGraphicFramePr>
        <p:xfrm>
          <a:off x="5303912" y="30257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float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Cursor.x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float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Cursor.y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player_number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53" name="Shape 553"/>
          <p:cNvGraphicFramePr/>
          <p:nvPr/>
        </p:nvGraphicFramePr>
        <p:xfrm>
          <a:off x="5303912" y="44537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float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Character.x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float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Character.z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player_number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인터페이스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5231904" y="1825625"/>
            <a:ext cx="6480720" cy="4051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캐릭터 이동시 유니티 Navigation 사용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이동 불가능한 지형 및 오브젝트 등록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이동 가능한 지형을 Navigation에 등록 (Bake)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NavMeshAgent.SetDestination(DestinationPosition)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사용목적지까지 이동가능한 지형을 통해 이동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Shape 561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3912" y="3629372"/>
            <a:ext cx="2652713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6744072" y="5878085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그림3) 유니티 예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사운드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Shape 573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Shape 574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5231904" y="1825625"/>
            <a:ext cx="6245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기능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Mp3, wav 등 확장자의 각종 사운드를 로드함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로드 된 사운드를 연결된 스피커 장치로 재생함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반복재생, 1회 재생 등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다루는 정보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Audio file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Audio source – Unity에서 제공하는 모듈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Audio file을 로드한 Audio clip</a:t>
            </a:r>
            <a:endParaRPr/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사운드 출력 시점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씬이 변경되는 시점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타격, 스킬사용, 몬스터 등장 시점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사운드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5231904" y="1825625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사용 가능한 데이터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Shape 585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7" name="Shape 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graphicFrame>
        <p:nvGraphicFramePr>
          <p:cNvPr id="589" name="Shape 589"/>
          <p:cNvGraphicFramePr/>
          <p:nvPr/>
        </p:nvGraphicFramePr>
        <p:xfrm>
          <a:off x="5303912" y="22543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4959650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9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Mp3, wav, ogg, mod 등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90" name="Shape 590"/>
          <p:cNvGraphicFramePr/>
          <p:nvPr/>
        </p:nvGraphicFramePr>
        <p:xfrm>
          <a:off x="5303912" y="39848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Audio clip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_sound_(filename)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volume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max_distance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Bool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loop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91" name="Shape 591"/>
          <p:cNvSpPr txBox="1"/>
          <p:nvPr/>
        </p:nvSpPr>
        <p:spPr>
          <a:xfrm>
            <a:off x="5231904" y="3553817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ko-KR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주요 데이터 구조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5231904" y="3049761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오픈소스가 많은 mp3와 wav 사용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그래픽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Shape 599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Shape 600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1" name="Shape 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5231904" y="1825625"/>
            <a:ext cx="6245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기능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3D 모델링 파일을 로드함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3D 애니메이션 로드, 재생함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오브젝트화 해 씬에 표현, 모니터에 출력함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다루는 정보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리깅 작업 된 캐릭터 및 몬스터 Modeling file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배경, 바닥 Modeling file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리깅 작업으로 이루어진 3D 애니메이션 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fileAnimation clip, 3D camera, animation Blending</a:t>
            </a:r>
            <a:endParaRPr/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애니메이션 재생 시점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캐릭터 이동, 공격등의 상태변경 시점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몬스터 이동, 공격등의 상태변경 시점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그래픽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Shape 610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Shape 611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graphicFrame>
        <p:nvGraphicFramePr>
          <p:cNvPr id="614" name="Shape 614"/>
          <p:cNvGraphicFramePr/>
          <p:nvPr/>
        </p:nvGraphicFramePr>
        <p:xfrm>
          <a:off x="5303912" y="2258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5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5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Character.position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5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Monster.position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5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Camera.position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75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Camera.Rotation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6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Bool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(Object)_(State)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6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Field of View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15" name="Shape 615"/>
          <p:cNvSpPr txBox="1"/>
          <p:nvPr/>
        </p:nvSpPr>
        <p:spPr>
          <a:xfrm>
            <a:off x="5231904" y="1843355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ko-KR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주요 데이터 구조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Shape 616"/>
          <p:cNvSpPr txBox="1"/>
          <p:nvPr/>
        </p:nvSpPr>
        <p:spPr>
          <a:xfrm>
            <a:off x="5231904" y="4707415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ko-KR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카메라 90도 전환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현재 카메라의 position에서 화면 가운데 오는 월드좌표값 차이 계산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X, Z 축 차이만큼 이동시킴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카메라의 Rotation 90도 회전시킴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F2F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ctrTitle"/>
          </p:nvPr>
        </p:nvSpPr>
        <p:spPr>
          <a:xfrm>
            <a:off x="4116288" y="3129632"/>
            <a:ext cx="4139952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b="1" i="0" lang="ko-KR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종합 설계 개요</a:t>
            </a:r>
            <a:endParaRPr b="1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데이터 처리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Shape 623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5" name="Shape 6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5231904" y="1825625"/>
            <a:ext cx="6245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기능분류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게임 내 로직 및 알고리즘 기능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캐릭터나 스테이지 데이터 세이브와 로드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다루는 정보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Collision check – 유니티 충돌박스 체크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Monster position, character position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Character List, Stage State</a:t>
            </a:r>
            <a:endParaRPr/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게임 자동 저장 시점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매 stage 종료 시점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데이터 처리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4" name="Shape 634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5" name="Shape 635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6" name="Shape 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graphicFrame>
        <p:nvGraphicFramePr>
          <p:cNvPr id="638" name="Shape 638"/>
          <p:cNvGraphicFramePr/>
          <p:nvPr/>
        </p:nvGraphicFramePr>
        <p:xfrm>
          <a:off x="5303912" y="2258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9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9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Character.position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9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Vector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Monster.position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9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List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_Character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9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List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Stage_state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39" name="Shape 639"/>
          <p:cNvSpPr txBox="1"/>
          <p:nvPr/>
        </p:nvSpPr>
        <p:spPr>
          <a:xfrm>
            <a:off x="5231904" y="1843355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ko-KR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주요 데이터 구조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" name="Shape 640"/>
          <p:cNvSpPr txBox="1"/>
          <p:nvPr/>
        </p:nvSpPr>
        <p:spPr>
          <a:xfrm>
            <a:off x="5231904" y="4201889"/>
            <a:ext cx="6480720" cy="3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ko-KR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바이너리 저장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데이터를 Binary 형식으로 파일에 저장함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BinaryFormatter.serialize 로 데이터 바이너리화 파일에 저장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FileStream 으로 파일 관리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type="ctrTitle"/>
          </p:nvPr>
        </p:nvSpPr>
        <p:spPr>
          <a:xfrm>
            <a:off x="3269940" y="3140968"/>
            <a:ext cx="5652120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Open Sans"/>
              <a:buNone/>
            </a:pPr>
            <a:r>
              <a:rPr b="1" i="0" lang="ko-KR" sz="3959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b="1" i="0" sz="3959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649" name="Shape 649"/>
          <p:cNvSpPr txBox="1"/>
          <p:nvPr>
            <p:ph idx="1" type="subTitle"/>
          </p:nvPr>
        </p:nvSpPr>
        <p:spPr>
          <a:xfrm>
            <a:off x="4026024" y="4005064"/>
            <a:ext cx="4139952" cy="1179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모바일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이벤트 처리 모듈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5231904" y="1825625"/>
            <a:ext cx="6245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기능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모바일 어플리케이션에서의 Event를 처리하는 모듈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발생한 Event를 구조체 형태로 만들어 다른 모듈에 전달.</a:t>
            </a:r>
            <a:endParaRPr/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다루는 정보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Touch 이벤트의 좌표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Long Touch 이벤트의 Touch Down 화면 좌표와 Touch UP 화면 좌표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발생한 Event의 Type</a:t>
            </a:r>
            <a:endParaRPr/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Event 처리 시점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Touch  이벤트가 발생되는 순간마다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Shape 657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Shape 658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Shape 660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이벤트 처리 모듈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5231904" y="1500174"/>
            <a:ext cx="6480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주요 데이터 구조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Shape 668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9" name="Shape 669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0" name="Shape 6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graphicFrame>
        <p:nvGraphicFramePr>
          <p:cNvPr id="672" name="Shape 672"/>
          <p:cNvGraphicFramePr/>
          <p:nvPr/>
        </p:nvGraphicFramePr>
        <p:xfrm>
          <a:off x="5303912" y="19427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struct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TouchEventInfo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73" name="Shape 673"/>
          <p:cNvGraphicFramePr/>
          <p:nvPr/>
        </p:nvGraphicFramePr>
        <p:xfrm>
          <a:off x="5303912" y="26431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float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X, Y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state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4" name="Shape 674"/>
          <p:cNvGraphicFramePr/>
          <p:nvPr/>
        </p:nvGraphicFramePr>
        <p:xfrm>
          <a:off x="5303912" y="48025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메소드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기능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EventClassifier()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발생한 이벤트가 터치인지 드래그인지 구분한다.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Info_Send()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이벤트 정보를 분류하여 다른 모듈에 전달한다.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75" name="Shape 675"/>
          <p:cNvSpPr txBox="1"/>
          <p:nvPr/>
        </p:nvSpPr>
        <p:spPr>
          <a:xfrm>
            <a:off x="5238744" y="4278321"/>
            <a:ext cx="6480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세부 메소드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통신 모듈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Shape 682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Shape 683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5231904" y="1825625"/>
            <a:ext cx="6245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기능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클라이언트와의 데이터 송수신을 관리하는 모듈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클라이언트와 연결하고, 게임 데이터를 송수신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다루는 정보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GameState 및 GameData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SceneState(현재 모바일 화면 상태)</a:t>
            </a:r>
            <a:endParaRPr/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통신이 발생되는 시점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Touch 이벤트 중 가상 패드 드래그, 기술 버튼, Upgrade, Status 등의 이벤트가 발생 했을 때 데이터 송신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클라이언트에서 GameData의 변화가 있을 때 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Shape 693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4" name="Shape 6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696" name="Shape 696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게임 데이터 처리 모듈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5231904" y="1500174"/>
            <a:ext cx="6480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주요 데이터 구조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98" name="Shape 698"/>
          <p:cNvGraphicFramePr/>
          <p:nvPr/>
        </p:nvGraphicFramePr>
        <p:xfrm>
          <a:off x="5303912" y="19427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Player_ID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699" name="Shape 699"/>
          <p:cNvGraphicFramePr/>
          <p:nvPr/>
        </p:nvGraphicFramePr>
        <p:xfrm>
          <a:off x="5310182" y="32229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struct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RenewalData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00" name="Shape 700"/>
          <p:cNvGraphicFramePr/>
          <p:nvPr/>
        </p:nvGraphicFramePr>
        <p:xfrm>
          <a:off x="5310182" y="39233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Character_ID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Type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Count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Shape 707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8" name="Shape 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710" name="Shape 710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게임 데이터 처리 모듈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5231904" y="1500174"/>
            <a:ext cx="6480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주요 데이터 구조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12" name="Shape 712"/>
          <p:cNvGraphicFramePr/>
          <p:nvPr/>
        </p:nvGraphicFramePr>
        <p:xfrm>
          <a:off x="5303912" y="19427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6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GameState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6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SceneState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13" name="Shape 713"/>
          <p:cNvGraphicFramePr/>
          <p:nvPr/>
        </p:nvGraphicFramePr>
        <p:xfrm>
          <a:off x="5303912" y="19427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struct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TouchEventInfo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14" name="Shape 714"/>
          <p:cNvGraphicFramePr/>
          <p:nvPr/>
        </p:nvGraphicFramePr>
        <p:xfrm>
          <a:off x="5303912" y="26431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float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X, Y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state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5" name="Shape 715"/>
          <p:cNvGraphicFramePr/>
          <p:nvPr/>
        </p:nvGraphicFramePr>
        <p:xfrm>
          <a:off x="5303912" y="19427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struct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Character_Stat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16" name="Shape 716"/>
          <p:cNvGraphicFramePr/>
          <p:nvPr/>
        </p:nvGraphicFramePr>
        <p:xfrm>
          <a:off x="5303912" y="26431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Strong,Intelligence,Health,Mentality,Mobility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Dmg, Mg_Dmg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Stamina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7" name="Shape 717"/>
          <p:cNvGraphicFramePr/>
          <p:nvPr/>
        </p:nvGraphicFramePr>
        <p:xfrm>
          <a:off x="5310182" y="4193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struct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Stat_Upgrade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18" name="Shape 718"/>
          <p:cNvGraphicFramePr/>
          <p:nvPr/>
        </p:nvGraphicFramePr>
        <p:xfrm>
          <a:off x="5303912" y="48939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Int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6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BCBCA"/>
                    </a:solidFill>
                  </a:tcPr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count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Shape 725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728" name="Shape 728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게임 데이터 처리 모듈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5231904" y="1500174"/>
            <a:ext cx="6480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세부 메소드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30" name="Shape 730"/>
          <p:cNvGraphicFramePr/>
          <p:nvPr/>
        </p:nvGraphicFramePr>
        <p:xfrm>
          <a:off x="5303912" y="19427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struct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TouchEventInfo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731" name="Shape 731"/>
          <p:cNvGraphicFramePr/>
          <p:nvPr/>
        </p:nvGraphicFramePr>
        <p:xfrm>
          <a:off x="5303912" y="194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메소드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기능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DataSend()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터치 및 업그레이드에 관련된 데이터를 송신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DataRecv()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수신 받은 게임 데이터를 데이터 처리 모듈로 전달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ClientConnection()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클라이언트와 연결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CharacterSetSend 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대기실에서 캐릭터 설정 데이터 전송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70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GameScoreRecv()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게임 결과 수신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게임 데이터 처리 모듈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Shape 738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Shape 739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0" name="Shape 7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5231904" y="1825625"/>
            <a:ext cx="6245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기능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클라이언트의 상황과 특정 이벤트 발생시 모바일 UI 화면을 전환하거나 게임 데이터를 처리하는 모듈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데이터 송수신 모듈에서 받은 정보를 UI화면에 출력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유저가 특정 부분의 화면을 Touch 시 화면 전환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다루는 정보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GameState 및 GameData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SceneState(현재 모바일 화면 상태)</a:t>
            </a:r>
            <a:endParaRPr/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데이터 처리가 발생되는 시점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이벤트처리 모듈에서 화면 전환 탭에 관련된 Touch 이벤트</a:t>
            </a:r>
            <a:b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발생 시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데이터 송수신 모듈에서 갱신되어야 하는 GameDate 가 수신되었을 시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"/>
              <a:buNone/>
            </a:pPr>
            <a:r>
              <a:rPr b="1" i="0" lang="ko-KR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연구 개발 배경</a:t>
            </a:r>
            <a:endParaRPr b="1" i="0" sz="4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인터넷 게임 방송 수 증가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멀티 게임 수요 증가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기존 PC의 제한된 입력장치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키보드 마우스는 1인 유저 제한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다인 유저를 위한 패드는 추가 비용 발생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멀티 I/O 디바이스 게임 개발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많이 보급 되어있는 모바일을 이용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로컬 멀티 게임 콘텐츠 개발로 새로운 게임 플랫폼 진출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Shape 187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종합 설계 개요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pic>
        <p:nvPicPr>
          <p:cNvPr descr="https://lh6.googleusercontent.com/66jDBGx4qwnCH3mzDD3SHX7Z4vJgPZzLFU5Oe7qqnNiQ0RH6QXVMdHFs5xAitV3rkwNiUqxeogjayNJe24lPVO4OFEZs7UVVxExsOQHIenqYGzjg55C_K7XkxFF9rdZ_Mbt3irySwZE" id="191" name="Shape 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7414" y="1697751"/>
            <a:ext cx="2265225" cy="2367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3hyZ1k92GtuvCJTiv9TwL5MhqzBbpFIr8YBromdxdiA2cB8ka18zBD-gXbNU3S-E7h3FIOwSuJieXJ_4Kce-74QrwpzZImZv1mXpuknPt9mYo4kKjFpjMGyCLEg0BEktcZ2x8-bz2M4" id="192" name="Shape 192"/>
          <p:cNvPicPr preferRelativeResize="0"/>
          <p:nvPr/>
        </p:nvPicPr>
        <p:blipFill rotWithShape="1">
          <a:blip r:embed="rId5">
            <a:alphaModFix/>
          </a:blip>
          <a:srcRect b="35300" l="31420" r="32542" t="30177"/>
          <a:stretch/>
        </p:blipFill>
        <p:spPr>
          <a:xfrm>
            <a:off x="4032868" y="4221088"/>
            <a:ext cx="2939771" cy="1823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9" name="Shape 749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0" name="Shape 7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752" name="Shape 752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게임 데이터 처리 모듈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5231904" y="1500174"/>
            <a:ext cx="6480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주요 데이터 구조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5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54" name="Shape 754"/>
          <p:cNvGraphicFramePr/>
          <p:nvPr/>
        </p:nvGraphicFramePr>
        <p:xfrm>
          <a:off x="5303912" y="19427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170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형식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이름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6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GameState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167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Int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SceneState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시스템 모듈 상세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Shape 761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2" name="Shape 7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764" name="Shape 764"/>
          <p:cNvSpPr txBox="1"/>
          <p:nvPr>
            <p:ph type="title"/>
          </p:nvPr>
        </p:nvSpPr>
        <p:spPr>
          <a:xfrm>
            <a:off x="5231904" y="365125"/>
            <a:ext cx="64807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게임 데이터 처리 모듈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65" name="Shape 765"/>
          <p:cNvGraphicFramePr/>
          <p:nvPr/>
        </p:nvGraphicFramePr>
        <p:xfrm>
          <a:off x="5303912" y="19529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2479825"/>
                <a:gridCol w="2479825"/>
              </a:tblGrid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메소드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u="none" cap="none" strike="noStrike"/>
                        <a:t>기능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EventProc()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이벤트 처리 모듈에서 전달 받은 이벤트를 처리하여 GameDate 또는 SceneState 변경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SceneChange()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SceneState가 변경되면 해당 화면으로 전환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GameDataRenew()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데이터 송수신 모듈에서 수신 받은 데이터를 갱신하여 출력한다.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StatusUpgrade()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/>
                        <a:t>EventProc()에서 업그레이드 관련 이벤트가 처리되면 결과를 데이터 송수신 모듈로 전달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66" name="Shape 766"/>
          <p:cNvSpPr txBox="1"/>
          <p:nvPr/>
        </p:nvSpPr>
        <p:spPr>
          <a:xfrm>
            <a:off x="5238744" y="1428736"/>
            <a:ext cx="6480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세부 메소드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type="ctrTitle"/>
          </p:nvPr>
        </p:nvSpPr>
        <p:spPr>
          <a:xfrm>
            <a:off x="3485964" y="3140968"/>
            <a:ext cx="5220072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b="1" i="0" lang="ko-KR" sz="3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개발 환경 및 개발 방법</a:t>
            </a:r>
            <a:endParaRPr b="1" i="0" sz="3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3" name="Shape 7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Shape 774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개발 환경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1" name="Shape 781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개발 환경 및 개발 방법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2" name="Shape 782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3" name="Shape 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4739652" y="1690688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컴퓨터 및 모바일 환경</a:t>
            </a:r>
            <a:endParaRPr/>
          </a:p>
        </p:txBody>
      </p:sp>
      <p:graphicFrame>
        <p:nvGraphicFramePr>
          <p:cNvPr id="786" name="Shape 786"/>
          <p:cNvGraphicFramePr/>
          <p:nvPr/>
        </p:nvGraphicFramePr>
        <p:xfrm>
          <a:off x="8064294" y="2131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1536125"/>
                <a:gridCol w="1536125"/>
              </a:tblGrid>
              <a:tr h="4262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Mobile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42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OS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Android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735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Program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Language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C# script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Unity 3D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4262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개발 환경</a:t>
                      </a:r>
                      <a:endParaRPr/>
                    </a:p>
                  </a:txBody>
                  <a:tcPr marT="45725" marB="45725" marR="91450" marL="91450" anchor="ctr"/>
                </a:tc>
                <a:tc hMerge="1"/>
              </a:tr>
              <a:tr h="4262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기종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LG G2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4262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LG V20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7356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SAMSUNG S7 Edge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787" name="Shape 787"/>
          <p:cNvGraphicFramePr/>
          <p:nvPr/>
        </p:nvGraphicFramePr>
        <p:xfrm>
          <a:off x="4583832" y="21425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1563950"/>
                <a:gridCol w="1563950"/>
              </a:tblGrid>
              <a:tr h="3708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PC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 hMerge="1"/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OS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Window 10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Program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Language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C# script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Unity 3D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 u="none" cap="none" strike="noStrike"/>
                        <a:t>개발 환경</a:t>
                      </a:r>
                      <a:endParaRPr/>
                    </a:p>
                  </a:txBody>
                  <a:tcPr marT="45725" marB="45725" marR="91450" marL="91450" anchor="ctr"/>
                </a:tc>
                <a:tc hMerge="1"/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CPU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 u="none" cap="none" strike="noStrike"/>
                        <a:t>AMD ryzen-1700/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 u="none" cap="none" strike="noStrike"/>
                        <a:t>intel-I7-6700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RAM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 u="none" cap="none" strike="noStrike"/>
                        <a:t>16GB / 32GB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GPU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 u="none" cap="none" strike="noStrike"/>
                        <a:t>GTX 1080TI /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 u="none" cap="none" strike="noStrike"/>
                        <a:t>R9 390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개발 환경 및 개발 방법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Shape 794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5" name="Shape 7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797" name="Shape 797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개발 방법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5303911" y="1566084"/>
            <a:ext cx="59463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PC Application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Unity3D를 이용한 window program 구현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데이터 로컬 저장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소켓 기반 PC간 데이터 통신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소켓 기반 Mobile과 PC간 데이터 통신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Mobile Application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Unity3D를 이용한 android app 구현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소켓 기반 Mobile과 Pc간 데이터 통신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type="ctrTitle"/>
          </p:nvPr>
        </p:nvSpPr>
        <p:spPr>
          <a:xfrm>
            <a:off x="3485964" y="3140968"/>
            <a:ext cx="5220072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b="1" i="0" lang="ko-KR" sz="3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데모 환경 설계</a:t>
            </a:r>
            <a:endParaRPr b="1" i="0" sz="3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5" name="Shape 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/>
        </p:nvSpPr>
        <p:spPr>
          <a:xfrm>
            <a:off x="3431704" y="3598651"/>
            <a:ext cx="3384376" cy="264355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데모 환경 설계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4" name="Shape 814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데모 환경 설계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5" name="Shape 815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6" name="Shape 8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4709550" y="1370860"/>
            <a:ext cx="646891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같은 A 네트워크에 속한 2대의 모바일과 1대의 PC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같은 B 네트워크에 속한 1대의 모바일과 1대의 PC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Window 7~10 OS PC, Android OS 모바일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게임 데이터 초기화 상태로 데모 진행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모바일은 개인 소유 3대</a:t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3287688" y="3505905"/>
            <a:ext cx="7992888" cy="2808312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3575720" y="3721929"/>
            <a:ext cx="3024336" cy="86409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Window 7 ~ 10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7742356" y="3598651"/>
            <a:ext cx="3384376" cy="264355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7944008" y="3717345"/>
            <a:ext cx="3030032" cy="86868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Window 7 ~ 10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3575720" y="4920430"/>
            <a:ext cx="1512168" cy="119850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Android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5123892" y="4920430"/>
            <a:ext cx="1512168" cy="119850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Android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7944008" y="4920430"/>
            <a:ext cx="3030032" cy="119850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Android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4367808" y="3598651"/>
            <a:ext cx="1368152" cy="2672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8824616" y="3598651"/>
            <a:ext cx="1368152" cy="2672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8824616" y="5921872"/>
            <a:ext cx="1368152" cy="2672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Shape 829"/>
          <p:cNvSpPr/>
          <p:nvPr/>
        </p:nvSpPr>
        <p:spPr>
          <a:xfrm>
            <a:off x="4409116" y="5921872"/>
            <a:ext cx="1368152" cy="2672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0" name="Shape 830"/>
          <p:cNvCxnSpPr/>
          <p:nvPr/>
        </p:nvCxnSpPr>
        <p:spPr>
          <a:xfrm>
            <a:off x="4007768" y="4586025"/>
            <a:ext cx="0" cy="3344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31" name="Shape 831"/>
          <p:cNvCxnSpPr/>
          <p:nvPr/>
        </p:nvCxnSpPr>
        <p:spPr>
          <a:xfrm flipH="1" rot="10800000">
            <a:off x="4548172" y="4592525"/>
            <a:ext cx="1" cy="31753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32" name="Shape 832"/>
          <p:cNvCxnSpPr/>
          <p:nvPr/>
        </p:nvCxnSpPr>
        <p:spPr>
          <a:xfrm>
            <a:off x="5627604" y="4586025"/>
            <a:ext cx="0" cy="3344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33" name="Shape 833"/>
          <p:cNvCxnSpPr/>
          <p:nvPr/>
        </p:nvCxnSpPr>
        <p:spPr>
          <a:xfrm flipH="1" rot="10800000">
            <a:off x="6168008" y="4592525"/>
            <a:ext cx="1" cy="31753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34" name="Shape 834"/>
          <p:cNvCxnSpPr/>
          <p:nvPr/>
        </p:nvCxnSpPr>
        <p:spPr>
          <a:xfrm>
            <a:off x="9192344" y="4586025"/>
            <a:ext cx="0" cy="3344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35" name="Shape 835"/>
          <p:cNvCxnSpPr/>
          <p:nvPr/>
        </p:nvCxnSpPr>
        <p:spPr>
          <a:xfrm flipH="1" rot="10800000">
            <a:off x="9732748" y="4592525"/>
            <a:ext cx="1" cy="31753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36" name="Shape 836"/>
          <p:cNvSpPr/>
          <p:nvPr/>
        </p:nvSpPr>
        <p:spPr>
          <a:xfrm>
            <a:off x="4409116" y="6189166"/>
            <a:ext cx="1368152" cy="2641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8835270" y="6189166"/>
            <a:ext cx="1368152" cy="2641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F333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B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" name="Shape 838"/>
          <p:cNvCxnSpPr/>
          <p:nvPr/>
        </p:nvCxnSpPr>
        <p:spPr>
          <a:xfrm>
            <a:off x="6875941" y="4442009"/>
            <a:ext cx="86641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39" name="Shape 839"/>
          <p:cNvCxnSpPr/>
          <p:nvPr/>
        </p:nvCxnSpPr>
        <p:spPr>
          <a:xfrm rot="10800000">
            <a:off x="6856827" y="5162089"/>
            <a:ext cx="82334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type="ctrTitle"/>
          </p:nvPr>
        </p:nvSpPr>
        <p:spPr>
          <a:xfrm>
            <a:off x="3485964" y="3140968"/>
            <a:ext cx="5220072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b="1" i="0" lang="ko-KR" sz="3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업무 분담</a:t>
            </a:r>
            <a:endParaRPr b="1" i="0" sz="3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업무 분담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Shape 854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업무 분담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5" name="Shape 855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6" name="Shape 8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Shape 857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graphicFrame>
        <p:nvGraphicFramePr>
          <p:cNvPr id="858" name="Shape 858"/>
          <p:cNvGraphicFramePr/>
          <p:nvPr/>
        </p:nvGraphicFramePr>
        <p:xfrm>
          <a:off x="4295800" y="1566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1296150"/>
                <a:gridCol w="2808300"/>
                <a:gridCol w="3159450"/>
              </a:tblGrid>
              <a:tr h="483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9025" marB="49025" marR="94275" marL="94275" anchor="ctr" anchorCtr="1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민웅기</a:t>
                      </a:r>
                      <a:endParaRPr sz="1800" u="none" cap="none" strike="noStrike"/>
                    </a:p>
                  </a:txBody>
                  <a:tcPr marT="49025" marB="49025" marR="94275" marL="94275" anchor="ctr" anchorCtr="1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홍승준</a:t>
                      </a:r>
                      <a:endParaRPr sz="1800" u="none" cap="none" strike="noStrike"/>
                    </a:p>
                  </a:txBody>
                  <a:tcPr marT="49025" marB="49025" marR="94275" marL="94275" anchor="ctr" anchorCtr="1"/>
                </a:tc>
              </a:tr>
              <a:tr h="744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자료 수집</a:t>
                      </a:r>
                      <a:endParaRPr sz="1800" u="none" cap="none" strike="noStrike"/>
                    </a:p>
                  </a:txBody>
                  <a:tcPr marT="49025" marB="49025" marR="94275" marL="94275" anchor="ctr" anchorCtr="1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윈도우 소켓 통신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3D 모델링 및 애니메이션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안드로이드 소켓 통신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게임 기획 자료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/>
                </a:tc>
              </a:tr>
              <a:tr h="1053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설      계</a:t>
                      </a:r>
                      <a:endParaRPr sz="1800" u="none" cap="none" strike="noStrike"/>
                    </a:p>
                  </a:txBody>
                  <a:tcPr marT="49025" marB="49025" marR="94275" marL="94275" anchor="ctr" anchorCtr="1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클라이언트  설계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레벨 디자인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캐릭터 및 배경 디자인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네트워크  설계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콘텐츠, 시스템  디자인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객체 지향 설계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/>
                </a:tc>
              </a:tr>
              <a:tr h="1053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구      현</a:t>
                      </a:r>
                      <a:endParaRPr sz="1800" u="none" cap="none" strike="noStrike"/>
                    </a:p>
                  </a:txBody>
                  <a:tcPr marT="49025" marB="49025" marR="94275" marL="94275" anchor="ctr" anchorCtr="1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모델링 및 애니메이션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인 게임 시스템 구현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클라이언트 - 모바일 연결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인게임 제외 씬 구현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모바일 시스템 구현</a:t>
                      </a:r>
                      <a:endParaRPr b="1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/>
                </a:tc>
              </a:tr>
              <a:tr h="1129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테스트</a:t>
                      </a:r>
                      <a:endParaRPr sz="1800" u="none" cap="none" strike="noStrike"/>
                    </a:p>
                  </a:txBody>
                  <a:tcPr marT="49025" marB="49025" marR="94275" marL="94275" anchor="ctr" anchorCtr="1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PC, Mobile 클라이언트 로컬 테스트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PC 클라이언트 멀티 테스트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None/>
                      </a:pPr>
                      <a:r>
                        <a:rPr lang="ko-KR" sz="1300" u="none" cap="none" strike="noStrike"/>
                        <a:t>통합 테스트 / 유지보수</a:t>
                      </a:r>
                      <a:endParaRPr sz="1800" u="none" cap="none" strike="noStrike"/>
                    </a:p>
                  </a:txBody>
                  <a:tcPr marT="49025" marB="49025" marR="94275" marL="9427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type="ctrTitle"/>
          </p:nvPr>
        </p:nvSpPr>
        <p:spPr>
          <a:xfrm>
            <a:off x="3485964" y="3140968"/>
            <a:ext cx="5220072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</a:pPr>
            <a:r>
              <a:rPr b="1" i="0" lang="ko-KR" sz="3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종합설계 수행일정</a:t>
            </a:r>
            <a:endParaRPr b="1" i="0" sz="3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Shape 866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b="1" i="0" lang="ko-KR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연구 개발 목표</a:t>
            </a:r>
            <a:endParaRPr b="1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멀티 플레이어 기반 게임 콘텐츠 개발</a:t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플레이어의 편의성 고려한 I/O 장치 제공</a:t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통합 플랫폼 구축</a:t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스마트폰 어플리케이션을 통해 멀티 I/O 장치 제공</a:t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2860944" y="6352114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종합 설계 개요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종합설계 수행일정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3" name="Shape 873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종합설계 수행일정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4" name="Shape 874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5" name="Shape 875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graphicFrame>
        <p:nvGraphicFramePr>
          <p:cNvPr id="876" name="Shape 876"/>
          <p:cNvGraphicFramePr/>
          <p:nvPr/>
        </p:nvGraphicFramePr>
        <p:xfrm>
          <a:off x="263352" y="14127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{CB585ABB-BEA2-4EB5-8FBC-4827865DEBC6}</a:tableStyleId>
              </a:tblPr>
              <a:tblGrid>
                <a:gridCol w="1944225"/>
                <a:gridCol w="4032450"/>
                <a:gridCol w="648075"/>
                <a:gridCol w="576075"/>
                <a:gridCol w="576075"/>
                <a:gridCol w="504050"/>
                <a:gridCol w="432050"/>
                <a:gridCol w="504050"/>
                <a:gridCol w="576075"/>
                <a:gridCol w="576075"/>
                <a:gridCol w="648075"/>
                <a:gridCol w="432050"/>
              </a:tblGrid>
              <a:tr h="355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ko-KR" sz="1000" u="none" cap="none" strike="noStrike"/>
                        <a:t>항 목</a:t>
                      </a:r>
                      <a:endParaRPr b="1"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b="1" lang="ko-KR" sz="1000" u="none" cap="none" strike="noStrike"/>
                        <a:t>추진 사항</a:t>
                      </a:r>
                      <a:endParaRPr b="1"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1월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2월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3월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4월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5월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6월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7월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8월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9월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 u="none" cap="none" strike="noStrike"/>
                        <a:t>10월</a:t>
                      </a:r>
                      <a:endParaRPr b="1" sz="800" u="none" cap="none" strike="noStrike"/>
                    </a:p>
                  </a:txBody>
                  <a:tcPr marT="91425" marB="91425" marR="91425" marL="91425" anchor="ctr"/>
                </a:tc>
              </a:tr>
              <a:tr h="67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cap="none" strike="noStrike"/>
                        <a:t>요구사항 정의 및 분석</a:t>
                      </a:r>
                      <a:endParaRPr sz="10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cap="none" strike="noStrike"/>
                        <a:t>및 자료수집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cap="none" strike="sngStrike"/>
                        <a:t>- 요구사항 정의 및 분석 명세</a:t>
                      </a:r>
                      <a:endParaRPr sz="1000" u="none" cap="none" strike="sng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cap="none" strike="sngStrike"/>
                        <a:t>- 게임 시나리오 작성</a:t>
                      </a:r>
                      <a:endParaRPr sz="1000" u="none" cap="none" strike="sng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cap="none" strike="sngStrike"/>
                        <a:t>- 기획 및 소켓, 모델링 자료 수집</a:t>
                      </a:r>
                      <a:endParaRPr sz="1000" u="none" cap="none" strike="sng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839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시스템 설계 및 상세 설계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strike="sngStrike"/>
                        <a:t>- 시스템 디자인</a:t>
                      </a:r>
                      <a:endParaRPr sz="1000" strike="sng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strike="sngStrike"/>
                        <a:t>- 레벨 디자인</a:t>
                      </a:r>
                      <a:endParaRPr sz="1000" strike="sng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strike="sngStrike"/>
                        <a:t>- 배경 및 캐릭터 디자인</a:t>
                      </a:r>
                      <a:endParaRPr sz="1000" strike="sng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네트워크 설계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100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구현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게임 리소스 제작 및 수집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게임 클라이언트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모바일 어플리케이션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PC 모바일간 네트워크 송수신 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클라이언트간 네트워크 송수신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839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시험 및 데모, 보완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데모 게임 테스트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다 클라이언트 네트워크 테스트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테스트 결과 보완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최종 테스트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51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문서화 및 발표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데모 내용 문서화 및 발표 준비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시연 및 발표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55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산업기술대전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산업기술대전 참가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60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최종 보고서 작성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/>
                        <a:t>- 마무리 최종 보고서 작성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77" name="Shape 877"/>
          <p:cNvSpPr/>
          <p:nvPr/>
        </p:nvSpPr>
        <p:spPr>
          <a:xfrm>
            <a:off x="6240016" y="184482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6240016" y="200774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6240016" y="2190306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6240016" y="2492896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6559852" y="2664446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6559852" y="2819817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6888088" y="3004563"/>
            <a:ext cx="589040" cy="1152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7744160" y="4356252"/>
            <a:ext cx="1520192" cy="1152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6888088" y="3513115"/>
            <a:ext cx="2092432" cy="1152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7457680" y="3680949"/>
            <a:ext cx="798560" cy="1299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7745712" y="3863512"/>
            <a:ext cx="798560" cy="1299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8256240" y="4048755"/>
            <a:ext cx="724280" cy="1299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8256240" y="4538815"/>
            <a:ext cx="1002736" cy="1102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8975536" y="4716327"/>
            <a:ext cx="1368936" cy="1233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9696400" y="489498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10056440" y="5229200"/>
            <a:ext cx="576064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10056440" y="5402244"/>
            <a:ext cx="576064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10632504" y="5768705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11064558" y="6112654"/>
            <a:ext cx="648072" cy="1120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6525948" y="3321149"/>
            <a:ext cx="2018324" cy="1286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ctrTitle"/>
          </p:nvPr>
        </p:nvSpPr>
        <p:spPr>
          <a:xfrm>
            <a:off x="4439816" y="3446713"/>
            <a:ext cx="3672408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Open Sans"/>
              <a:buNone/>
            </a:pPr>
            <a:r>
              <a:rPr b="1" i="0" lang="ko-KR" sz="3959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필요 기술 및 참고 문헌</a:t>
            </a:r>
            <a:endParaRPr b="1" i="0" sz="3959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3" name="Shape 9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네트워크문제 (끊김방지)</a:t>
            </a:r>
            <a:endParaRPr b="1" i="0" sz="3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Shape 911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필요 기술 및 참고 문헌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Shape 912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5231904" y="1825625"/>
            <a:ext cx="62452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PC 간 연결 대기 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연결된 소켓으로 수신되는 정보가 5초 이상 없을 경우 연결 끊김 상태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게임 진행 유지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모바일 PC 간 연결 대기</a:t>
            </a:r>
            <a:endParaRPr b="0" i="0" sz="21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클라이언트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연결된 소켓으로 수신되는 정보가 30초 이상 없을 경우 연결 끊김 상태</a:t>
            </a:r>
            <a:endParaRPr b="0" i="0" sz="20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모바일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백그라운드 서비스 활성화 상태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필요 기술 및 참고 문헌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2" name="Shape 922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Shape 924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sp>
        <p:nvSpPr>
          <p:cNvPr id="925" name="Shape 925"/>
          <p:cNvSpPr txBox="1"/>
          <p:nvPr>
            <p:ph type="title"/>
          </p:nvPr>
        </p:nvSpPr>
        <p:spPr>
          <a:xfrm>
            <a:off x="5231903" y="365125"/>
            <a:ext cx="624520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b="1" i="0" lang="ko-K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네트워크문제 (재접속)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5303911" y="1566084"/>
            <a:ext cx="59463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PC 간 연결 끊김 시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게임은 진행하되 최대 1분 대기 표시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방에 접속할때 접속 정보 세이브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재접속 요청 시 우선권 갖는 PC쪽 정보로 게임 진행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b="0" i="0" lang="ko-KR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모바일과 PC간 연결 끊김 시</a:t>
            </a:r>
            <a:endParaRPr b="0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클라이언트 다운 시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클라이언트 접속 후 모바일 어플 재실행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이외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게임 시작 시 PC에 접속된 모바일 정보 저장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게임 도중 접속 요청 – 게임 시작 시 저장된 정보와 비교 접속 수락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01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01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>
            <p:ph type="ctrTitle"/>
          </p:nvPr>
        </p:nvSpPr>
        <p:spPr>
          <a:xfrm>
            <a:off x="1524000" y="2494300"/>
            <a:ext cx="9144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6000"/>
              <a:buFont typeface="Open Sans"/>
              <a:buNone/>
            </a:pPr>
            <a:r>
              <a:rPr b="1" i="0" lang="ko-KR" sz="6000" u="none" cap="none" strike="noStrike">
                <a:solidFill>
                  <a:srgbClr val="222A35"/>
                </a:solidFill>
                <a:latin typeface="Open Sans"/>
                <a:ea typeface="Open Sans"/>
                <a:cs typeface="Open Sans"/>
                <a:sym typeface="Open Sans"/>
              </a:rPr>
              <a:t>THANK YOU !</a:t>
            </a:r>
            <a:endParaRPr b="1" i="0" sz="6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3" name="Shape 933"/>
          <p:cNvGrpSpPr/>
          <p:nvPr/>
        </p:nvGrpSpPr>
        <p:grpSpPr>
          <a:xfrm>
            <a:off x="2612737" y="2137172"/>
            <a:ext cx="6966526" cy="1291828"/>
            <a:chOff x="2148051" y="2137172"/>
            <a:chExt cx="6966526" cy="1291828"/>
          </a:xfrm>
        </p:grpSpPr>
        <p:grpSp>
          <p:nvGrpSpPr>
            <p:cNvPr id="934" name="Shape 934"/>
            <p:cNvGrpSpPr/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935" name="Shape 935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Shape 936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pathLst>
                  <a:path extrusionOk="0" h="1928720" w="1468794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Shape 937"/>
              <p:cNvSpPr/>
              <p:nvPr/>
            </p:nvSpPr>
            <p:spPr>
              <a:xfrm>
                <a:off x="2198867" y="802692"/>
                <a:ext cx="2209529" cy="2397284"/>
              </a:xfrm>
              <a:custGeom>
                <a:pathLst>
                  <a:path extrusionOk="0" h="2397284" w="2209529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8" name="Shape 938"/>
            <p:cNvGrpSpPr/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939" name="Shape 939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rgbClr val="DC365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Shape 940"/>
              <p:cNvSpPr/>
              <p:nvPr/>
            </p:nvSpPr>
            <p:spPr>
              <a:xfrm>
                <a:off x="2540121" y="810818"/>
                <a:ext cx="1868275" cy="2389158"/>
              </a:xfrm>
              <a:custGeom>
                <a:pathLst>
                  <a:path extrusionOk="0" h="2389158" w="1868275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Shape 941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pathLst>
                  <a:path extrusionOk="0" h="1937622" w="1519738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2" name="Shape 942"/>
            <p:cNvSpPr/>
            <p:nvPr/>
          </p:nvSpPr>
          <p:spPr>
            <a:xfrm>
              <a:off x="3550258" y="2738785"/>
              <a:ext cx="2158499" cy="546199"/>
            </a:xfrm>
            <a:custGeom>
              <a:pathLst>
                <a:path extrusionOk="0" h="546199" w="21584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Shape 943"/>
            <p:cNvSpPr/>
            <p:nvPr/>
          </p:nvSpPr>
          <p:spPr>
            <a:xfrm>
              <a:off x="7805981" y="2736364"/>
              <a:ext cx="1308596" cy="559966"/>
            </a:xfrm>
            <a:custGeom>
              <a:pathLst>
                <a:path extrusionOk="0" h="559966" w="130859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"/>
              <a:buNone/>
            </a:pPr>
            <a:r>
              <a:rPr b="1" i="0" lang="ko-KR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연구 개발 효과</a:t>
            </a:r>
            <a:endParaRPr b="1" i="0" sz="4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게임 공감대 형성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여러 유저가 한 컴퓨터로 같은 게임 협동 플레이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새로운 게임 플랫폼 시장 형성 기대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모바일 I/O 장치 어플리케이션을 통해 새로운 게임 통합 플랫폼 개발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Shape 209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종합 설계 개요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F2F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ctrTitle"/>
          </p:nvPr>
        </p:nvSpPr>
        <p:spPr>
          <a:xfrm>
            <a:off x="4116288" y="3129632"/>
            <a:ext cx="4211960" cy="73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Open Sans"/>
              <a:buNone/>
            </a:pPr>
            <a:r>
              <a:rPr b="1" i="0" lang="ko-KR" sz="3959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관련 연구 및 사례</a:t>
            </a:r>
            <a:endParaRPr b="1" i="0" sz="3959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6960096" y="365125"/>
            <a:ext cx="439370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oto Sans Symbols"/>
              <a:buChar char="▪"/>
            </a:pPr>
            <a:r>
              <a:rPr b="1" i="0" lang="ko-KR" sz="4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철권</a:t>
            </a:r>
            <a:endParaRPr b="1" i="0" sz="4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대전게임 장르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멀티 혹은 로컬플레이 지원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최대 2인 플레이 가능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게임 패드, 키보드 지원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키보드 마우스는 1인 유저 제한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패드 사용시 추가 금액 발생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Shape 228"/>
          <p:cNvSpPr txBox="1"/>
          <p:nvPr>
            <p:ph idx="11" type="ftr"/>
          </p:nvPr>
        </p:nvSpPr>
        <p:spPr>
          <a:xfrm>
            <a:off x="2860944" y="6377781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관련 연구 및 사례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pic>
        <p:nvPicPr>
          <p:cNvPr descr="철권 7에 대한 이미지 검색결과" id="232" name="Shape 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182" y="4307590"/>
            <a:ext cx="3672408" cy="197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6960095" y="365125"/>
            <a:ext cx="460851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oto Sans Symbols"/>
              <a:buChar char="▪"/>
            </a:pPr>
            <a:r>
              <a:rPr b="1" i="0" lang="ko-KR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Orc must die 2</a:t>
            </a:r>
            <a:endParaRPr b="1" i="0" sz="4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960096" y="1825625"/>
            <a:ext cx="439370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함정 설치 디펜스 장르</a:t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멀티플레이 지원</a:t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최대 2인 플레이 가능</a:t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1캐릭터 3인칭 플레이</a:t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지루함 유발</a:t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제한되고 반복적인 전략</a:t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적은 수의 몬스터</a:t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Shape 240"/>
          <p:cNvSpPr txBox="1"/>
          <p:nvPr>
            <p:ph idx="11" type="ftr"/>
          </p:nvPr>
        </p:nvSpPr>
        <p:spPr>
          <a:xfrm>
            <a:off x="2860944" y="6352114"/>
            <a:ext cx="5832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관련 연구 및 사례</a:t>
            </a:r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9898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>
              <a:solidFill>
                <a:srgbClr val="98989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699" y="455017"/>
            <a:ext cx="1111067" cy="11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714891" y="1566084"/>
            <a:ext cx="1564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Fairy </a:t>
            </a:r>
            <a:r>
              <a:rPr b="1" lang="ko-KR" sz="2200">
                <a:solidFill>
                  <a:srgbClr val="A5A5A5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</a:t>
            </a:r>
            <a:endParaRPr/>
          </a:p>
        </p:txBody>
      </p:sp>
      <p:pic>
        <p:nvPicPr>
          <p:cNvPr descr="http://cdn.edgecast.steamstatic.com/steam/apps/201790/ss_51ffac839127122d61b7c98cbbebff5638c44b46.600x338.jpg?t=1478726734" id="244" name="Shape 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7728" y="2384743"/>
            <a:ext cx="3312367" cy="1860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dn.edgecast.steamstatic.com/steam/apps/201790/ss_0f1ffc68a986967af09f274b2009d41a663bbcf7.600x338.jpg?t=1478726734" id="245" name="Shape 2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7727" y="4316516"/>
            <a:ext cx="3312368" cy="186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Sho-DIAG">
      <a:dk1>
        <a:srgbClr val="000000"/>
      </a:dk1>
      <a:lt1>
        <a:srgbClr val="FFFFFF"/>
      </a:lt1>
      <a:dk2>
        <a:srgbClr val="292D38"/>
      </a:dk2>
      <a:lt2>
        <a:srgbClr val="F1F2F2"/>
      </a:lt2>
      <a:accent1>
        <a:srgbClr val="414651"/>
      </a:accent1>
      <a:accent2>
        <a:srgbClr val="DC365B"/>
      </a:accent2>
      <a:accent3>
        <a:srgbClr val="CBCBCA"/>
      </a:accent3>
      <a:accent4>
        <a:srgbClr val="FFC000"/>
      </a:accent4>
      <a:accent5>
        <a:srgbClr val="DC365B"/>
      </a:accent5>
      <a:accent6>
        <a:srgbClr val="DC365B"/>
      </a:accent6>
      <a:hlink>
        <a:srgbClr val="DC365B"/>
      </a:hlink>
      <a:folHlink>
        <a:srgbClr val="DC36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oweet theme">
  <a:themeElements>
    <a:clrScheme name="6">
      <a:dk1>
        <a:srgbClr val="95A5A6"/>
      </a:dk1>
      <a:lt1>
        <a:srgbClr val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